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761f6cc9a440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9922554398463e"/>
  </p:sldMasterIdLst>
  <p:sldIdLst>
    <p:sldId xmlns:r="http://schemas.openxmlformats.org/officeDocument/2006/relationships" id="256" r:id="Rc495eab80ce94fbf"/>
    <p:sldId xmlns:r="http://schemas.openxmlformats.org/officeDocument/2006/relationships" id="257" r:id="R8be661e47c1c43f0"/>
    <p:sldId xmlns:r="http://schemas.openxmlformats.org/officeDocument/2006/relationships" id="258" r:id="R956e8786e0d84561"/>
    <p:sldId xmlns:r="http://schemas.openxmlformats.org/officeDocument/2006/relationships" id="259" r:id="Re599e7f6ec12456d"/>
    <p:sldId xmlns:r="http://schemas.openxmlformats.org/officeDocument/2006/relationships" id="260" r:id="R7334d5e6e6dc4985"/>
    <p:sldId xmlns:r="http://schemas.openxmlformats.org/officeDocument/2006/relationships" id="261" r:id="R5b7cab4dac9b4ba4"/>
    <p:sldId xmlns:r="http://schemas.openxmlformats.org/officeDocument/2006/relationships" id="262" r:id="Ra816da0dc21e4e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9922554398463e" /><Relationship Type="http://schemas.openxmlformats.org/officeDocument/2006/relationships/slide" Target="/ppt/slides/slide1.xml" Id="Rc495eab80ce94fbf" /><Relationship Type="http://schemas.openxmlformats.org/officeDocument/2006/relationships/slide" Target="/ppt/slides/slide2.xml" Id="R8be661e47c1c43f0" /><Relationship Type="http://schemas.openxmlformats.org/officeDocument/2006/relationships/slide" Target="/ppt/slides/slide3.xml" Id="R956e8786e0d84561" /><Relationship Type="http://schemas.openxmlformats.org/officeDocument/2006/relationships/slide" Target="/ppt/slides/slide4.xml" Id="Re599e7f6ec12456d" /><Relationship Type="http://schemas.openxmlformats.org/officeDocument/2006/relationships/slide" Target="/ppt/slides/slide5.xml" Id="R7334d5e6e6dc4985" /><Relationship Type="http://schemas.openxmlformats.org/officeDocument/2006/relationships/slide" Target="/ppt/slides/slide6.xml" Id="R5b7cab4dac9b4ba4" /><Relationship Type="http://schemas.openxmlformats.org/officeDocument/2006/relationships/slide" Target="/ppt/slides/slide7.xml" Id="Ra816da0dc21e4e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d5cb96c6ad48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a60861ccb47a3" /><Relationship Type="http://schemas.openxmlformats.org/officeDocument/2006/relationships/theme" Target="/ppt/slideMasters/theme/theme1.xml" Id="R9cd65baecee04c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8a60861ccb47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c913cb9804e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52f03f9494f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b4827e65c46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b5bb99f6641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cfe9718c044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7f572432a4e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238b1f8f34d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3 980 208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900 843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733 049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554 097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2 007 722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OLAV NEDBERG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HAUGEN NEDBERG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Stasjonsgata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75 22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eiker@revisjon.no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982 199 697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