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935b42f19246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8c370653d94764"/>
  </p:sldMasterIdLst>
  <p:sldIdLst>
    <p:sldId xmlns:r="http://schemas.openxmlformats.org/officeDocument/2006/relationships" id="256" r:id="Re4e57ee485bb4607"/>
    <p:sldId xmlns:r="http://schemas.openxmlformats.org/officeDocument/2006/relationships" id="257" r:id="Re935a475ad5c4102"/>
    <p:sldId xmlns:r="http://schemas.openxmlformats.org/officeDocument/2006/relationships" id="258" r:id="R16298dd7d52541e5"/>
    <p:sldId xmlns:r="http://schemas.openxmlformats.org/officeDocument/2006/relationships" id="259" r:id="Rc5b1cac97eb54b1c"/>
    <p:sldId xmlns:r="http://schemas.openxmlformats.org/officeDocument/2006/relationships" id="260" r:id="R854032fc56ec4e13"/>
    <p:sldId xmlns:r="http://schemas.openxmlformats.org/officeDocument/2006/relationships" id="261" r:id="R9afaefb5581141cb"/>
    <p:sldId xmlns:r="http://schemas.openxmlformats.org/officeDocument/2006/relationships" id="262" r:id="Rca7734f3f2d643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8c370653d94764" /><Relationship Type="http://schemas.openxmlformats.org/officeDocument/2006/relationships/slide" Target="/ppt/slides/slide1.xml" Id="Re4e57ee485bb4607" /><Relationship Type="http://schemas.openxmlformats.org/officeDocument/2006/relationships/slide" Target="/ppt/slides/slide2.xml" Id="Re935a475ad5c4102" /><Relationship Type="http://schemas.openxmlformats.org/officeDocument/2006/relationships/slide" Target="/ppt/slides/slide3.xml" Id="R16298dd7d52541e5" /><Relationship Type="http://schemas.openxmlformats.org/officeDocument/2006/relationships/slide" Target="/ppt/slides/slide4.xml" Id="Rc5b1cac97eb54b1c" /><Relationship Type="http://schemas.openxmlformats.org/officeDocument/2006/relationships/slide" Target="/ppt/slides/slide5.xml" Id="R854032fc56ec4e13" /><Relationship Type="http://schemas.openxmlformats.org/officeDocument/2006/relationships/slide" Target="/ppt/slides/slide6.xml" Id="R9afaefb5581141cb" /><Relationship Type="http://schemas.openxmlformats.org/officeDocument/2006/relationships/slide" Target="/ppt/slides/slide7.xml" Id="Rca7734f3f2d643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b38b621c5b44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9f0435d9e4a4b" /><Relationship Type="http://schemas.openxmlformats.org/officeDocument/2006/relationships/theme" Target="/ppt/slideMasters/theme/theme1.xml" Id="Rc3e0e65b520144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29f0435d9e4a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367cda1d342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5d4c1b2ad4f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40aa961254f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c2ddbc2bd4c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1e2d951d841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3c9f5e75042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f3e1e016e4f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ROBUST REGNSKAP OG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 REGNSKAP OG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ROBUST REGNSKAP OG REVISJON AS ble etablert [år] og holder til i Valldal.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 REGNSKAP OG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 REGNSKAP OG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 REGNSKAP OG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17 185 380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662 382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525 298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1 040 842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5 338 263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 REGNSKAP OG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LØDØEN  –  41,0 %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HUNGNES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HENNING LOE OLSEN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LØDØEN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MARIE ROKSTAD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GUSTAF INVEST AS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 REGNSKAP OG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Grandegata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6210 Valldal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25 85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post@robust.biz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www.robust.biz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982 247 268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 REGNSKAP OG REVISJON AS</a:t>
            </a:r>
          </a:p>
        </p:txBody>
      </p:sp>
    </p:spTree>
  </p:cSld>
  <p:clrMapOvr>
    <a:masterClrMapping xmlns:a="http://schemas.openxmlformats.org/drawingml/2006/main"/>
  </p:clrMapOvr>
</p:sld>
</file>