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e6c96911ab40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100d215fab4e3e"/>
  </p:sldMasterIdLst>
  <p:sldIdLst>
    <p:sldId xmlns:r="http://schemas.openxmlformats.org/officeDocument/2006/relationships" id="256" r:id="Rc5f4ea2885274d7e"/>
    <p:sldId xmlns:r="http://schemas.openxmlformats.org/officeDocument/2006/relationships" id="257" r:id="R971f252724414b93"/>
    <p:sldId xmlns:r="http://schemas.openxmlformats.org/officeDocument/2006/relationships" id="258" r:id="R72b3a58b4c614501"/>
    <p:sldId xmlns:r="http://schemas.openxmlformats.org/officeDocument/2006/relationships" id="259" r:id="Rda1bc40b06a240cd"/>
    <p:sldId xmlns:r="http://schemas.openxmlformats.org/officeDocument/2006/relationships" id="260" r:id="R45d5b093588a4a53"/>
    <p:sldId xmlns:r="http://schemas.openxmlformats.org/officeDocument/2006/relationships" id="261" r:id="Rbf2eb0b15ea14a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100d215fab4e3e" /><Relationship Type="http://schemas.openxmlformats.org/officeDocument/2006/relationships/slide" Target="/ppt/slides/slide1.xml" Id="Rc5f4ea2885274d7e" /><Relationship Type="http://schemas.openxmlformats.org/officeDocument/2006/relationships/slide" Target="/ppt/slides/slide2.xml" Id="R971f252724414b93" /><Relationship Type="http://schemas.openxmlformats.org/officeDocument/2006/relationships/slide" Target="/ppt/slides/slide3.xml" Id="R72b3a58b4c614501" /><Relationship Type="http://schemas.openxmlformats.org/officeDocument/2006/relationships/slide" Target="/ppt/slides/slide4.xml" Id="Rda1bc40b06a240cd" /><Relationship Type="http://schemas.openxmlformats.org/officeDocument/2006/relationships/slide" Target="/ppt/slides/slide5.xml" Id="R45d5b093588a4a53" /><Relationship Type="http://schemas.openxmlformats.org/officeDocument/2006/relationships/slide" Target="/ppt/slides/slide6.xml" Id="Rbf2eb0b15ea14a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a5f5a9d6ea43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fcd65b818f4d82" /><Relationship Type="http://schemas.openxmlformats.org/officeDocument/2006/relationships/theme" Target="/ppt/slideMasters/theme/theme1.xml" Id="Re93a4ff4f52448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fcd65b818f4d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59c1a9d25348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4158c91e504e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10a628b0a44a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c20c2b10bc4b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c4f261e53640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e7b13511f240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KVESTOR GLOMMA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KVESTOR GLOMMA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KVESTOR GLOMMA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KVESTOR GLOMMA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KVESTOR GLOMMA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KVESTOR GLOMMA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ACCOUNTOR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KVESTOR GLOMMA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983 504 841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KVESTOR GLOMMA AS</a:t>
            </a:r>
          </a:p>
        </p:txBody>
      </p:sp>
    </p:spTree>
  </p:cSld>
  <p:clrMapOvr>
    <a:masterClrMapping xmlns:a="http://schemas.openxmlformats.org/drawingml/2006/main"/>
  </p:clrMapOvr>
</p:sld>
</file>