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15e804123745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f8e4851aaf94fa5"/>
  </p:sldMasterIdLst>
  <p:sldIdLst>
    <p:sldId xmlns:r="http://schemas.openxmlformats.org/officeDocument/2006/relationships" id="256" r:id="Rf38ec7c123a94ebf"/>
    <p:sldId xmlns:r="http://schemas.openxmlformats.org/officeDocument/2006/relationships" id="257" r:id="R493b9f84b2a14562"/>
    <p:sldId xmlns:r="http://schemas.openxmlformats.org/officeDocument/2006/relationships" id="258" r:id="R6cd5f493a1494250"/>
    <p:sldId xmlns:r="http://schemas.openxmlformats.org/officeDocument/2006/relationships" id="259" r:id="Rf69fc4097d084d50"/>
    <p:sldId xmlns:r="http://schemas.openxmlformats.org/officeDocument/2006/relationships" id="260" r:id="Re08d70069f80400c"/>
    <p:sldId xmlns:r="http://schemas.openxmlformats.org/officeDocument/2006/relationships" id="261" r:id="R89f0c1d21faa4f8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f8e4851aaf94fa5" /><Relationship Type="http://schemas.openxmlformats.org/officeDocument/2006/relationships/slide" Target="/ppt/slides/slide1.xml" Id="Rf38ec7c123a94ebf" /><Relationship Type="http://schemas.openxmlformats.org/officeDocument/2006/relationships/slide" Target="/ppt/slides/slide2.xml" Id="R493b9f84b2a14562" /><Relationship Type="http://schemas.openxmlformats.org/officeDocument/2006/relationships/slide" Target="/ppt/slides/slide3.xml" Id="R6cd5f493a1494250" /><Relationship Type="http://schemas.openxmlformats.org/officeDocument/2006/relationships/slide" Target="/ppt/slides/slide4.xml" Id="Rf69fc4097d084d50" /><Relationship Type="http://schemas.openxmlformats.org/officeDocument/2006/relationships/slide" Target="/ppt/slides/slide5.xml" Id="Re08d70069f80400c" /><Relationship Type="http://schemas.openxmlformats.org/officeDocument/2006/relationships/slide" Target="/ppt/slides/slide6.xml" Id="R89f0c1d21faa4f8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95f395b02743b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a4466ff0414819" /><Relationship Type="http://schemas.openxmlformats.org/officeDocument/2006/relationships/theme" Target="/ppt/slideMasters/theme/theme1.xml" Id="R2c7099b6e2a346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aa4466ff04148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3c0b9f35cd40a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5969818cd94d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295d71b7304de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52251076bb47a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9359c5e59742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410e88c25848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KVESTOR GLOMMA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KVESTOR GLOMMA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KVESTOR GLOMMA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KVESTOR GLOMMA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KVESTOR GLOMMA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KVESTOR GLOMMA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ACCOUNTOR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KVESTOR GLOMMA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983 504 841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KVESTOR GLOMMA AS</a:t>
            </a:r>
          </a:p>
        </p:txBody>
      </p:sp>
    </p:spTree>
  </p:cSld>
  <p:clrMapOvr>
    <a:masterClrMapping xmlns:a="http://schemas.openxmlformats.org/drawingml/2006/main"/>
  </p:clrMapOvr>
</p:sld>
</file>