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42c9779d2c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7586b266e43a5"/>
  </p:sldMasterIdLst>
  <p:sldIdLst>
    <p:sldId xmlns:r="http://schemas.openxmlformats.org/officeDocument/2006/relationships" id="256" r:id="Rcdec644944a2439f"/>
    <p:sldId xmlns:r="http://schemas.openxmlformats.org/officeDocument/2006/relationships" id="257" r:id="Re2b146bc83db4f6c"/>
    <p:sldId xmlns:r="http://schemas.openxmlformats.org/officeDocument/2006/relationships" id="258" r:id="R23f277d0f168402c"/>
    <p:sldId xmlns:r="http://schemas.openxmlformats.org/officeDocument/2006/relationships" id="259" r:id="Rc3c5328513384751"/>
    <p:sldId xmlns:r="http://schemas.openxmlformats.org/officeDocument/2006/relationships" id="260" r:id="R04a2a36a8e9242af"/>
    <p:sldId xmlns:r="http://schemas.openxmlformats.org/officeDocument/2006/relationships" id="261" r:id="R786d2dfc4b0d4c5e"/>
    <p:sldId xmlns:r="http://schemas.openxmlformats.org/officeDocument/2006/relationships" id="262" r:id="Rc1ddb1767b38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7586b266e43a5" /><Relationship Type="http://schemas.openxmlformats.org/officeDocument/2006/relationships/slide" Target="/ppt/slides/slide1.xml" Id="Rcdec644944a2439f" /><Relationship Type="http://schemas.openxmlformats.org/officeDocument/2006/relationships/slide" Target="/ppt/slides/slide2.xml" Id="Re2b146bc83db4f6c" /><Relationship Type="http://schemas.openxmlformats.org/officeDocument/2006/relationships/slide" Target="/ppt/slides/slide3.xml" Id="R23f277d0f168402c" /><Relationship Type="http://schemas.openxmlformats.org/officeDocument/2006/relationships/slide" Target="/ppt/slides/slide4.xml" Id="Rc3c5328513384751" /><Relationship Type="http://schemas.openxmlformats.org/officeDocument/2006/relationships/slide" Target="/ppt/slides/slide5.xml" Id="R04a2a36a8e9242af" /><Relationship Type="http://schemas.openxmlformats.org/officeDocument/2006/relationships/slide" Target="/ppt/slides/slide6.xml" Id="R786d2dfc4b0d4c5e" /><Relationship Type="http://schemas.openxmlformats.org/officeDocument/2006/relationships/slide" Target="/ppt/slides/slide7.xml" Id="Rc1ddb1767b38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49586131a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d8d3f6f7b4331" /><Relationship Type="http://schemas.openxmlformats.org/officeDocument/2006/relationships/theme" Target="/ppt/slideMasters/theme/theme1.xml" Id="Rf3bf4db194af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d8d3f6f7b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39784c348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847775b6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90aaba48d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2bc71fdea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23f6116c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93779b0eb4e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3af3b8170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