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5e4eb44fa4c465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239cc3903c45cd"/>
  </p:sldMasterIdLst>
  <p:sldIdLst>
    <p:sldId xmlns:r="http://schemas.openxmlformats.org/officeDocument/2006/relationships" id="256" r:id="R2417d22205194da8"/>
    <p:sldId xmlns:r="http://schemas.openxmlformats.org/officeDocument/2006/relationships" id="257" r:id="R1e8ed9d91658476d"/>
    <p:sldId xmlns:r="http://schemas.openxmlformats.org/officeDocument/2006/relationships" id="258" r:id="R66263f05f04e43a3"/>
    <p:sldId xmlns:r="http://schemas.openxmlformats.org/officeDocument/2006/relationships" id="259" r:id="R1224c2863d8d49b7"/>
    <p:sldId xmlns:r="http://schemas.openxmlformats.org/officeDocument/2006/relationships" id="260" r:id="Ra0f4ca034c5d4137"/>
    <p:sldId xmlns:r="http://schemas.openxmlformats.org/officeDocument/2006/relationships" id="261" r:id="R28441166fdef42e3"/>
    <p:sldId xmlns:r="http://schemas.openxmlformats.org/officeDocument/2006/relationships" id="262" r:id="Ra92be7476e244a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239cc3903c45cd" /><Relationship Type="http://schemas.openxmlformats.org/officeDocument/2006/relationships/slide" Target="/ppt/slides/slide1.xml" Id="R2417d22205194da8" /><Relationship Type="http://schemas.openxmlformats.org/officeDocument/2006/relationships/slide" Target="/ppt/slides/slide2.xml" Id="R1e8ed9d91658476d" /><Relationship Type="http://schemas.openxmlformats.org/officeDocument/2006/relationships/slide" Target="/ppt/slides/slide3.xml" Id="R66263f05f04e43a3" /><Relationship Type="http://schemas.openxmlformats.org/officeDocument/2006/relationships/slide" Target="/ppt/slides/slide4.xml" Id="R1224c2863d8d49b7" /><Relationship Type="http://schemas.openxmlformats.org/officeDocument/2006/relationships/slide" Target="/ppt/slides/slide5.xml" Id="Ra0f4ca034c5d4137" /><Relationship Type="http://schemas.openxmlformats.org/officeDocument/2006/relationships/slide" Target="/ppt/slides/slide6.xml" Id="R28441166fdef42e3" /><Relationship Type="http://schemas.openxmlformats.org/officeDocument/2006/relationships/slide" Target="/ppt/slides/slide7.xml" Id="Ra92be7476e244a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20f1c7a5dc40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d9edc06e754a9c" /><Relationship Type="http://schemas.openxmlformats.org/officeDocument/2006/relationships/theme" Target="/ppt/slideMasters/theme/theme1.xml" Id="Re272ab77d39a4dc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d9edc06e754a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d314254ce4f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22ead23c14f8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cd691ce4b4e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d992d6a934f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a247424d8842e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86f89e308e43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f511d880564f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SNIPTIND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SNIPTIND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SNIPTIND HOLDING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SNIPTIND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SNIPTIND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SNIPTIND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−209 594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1 815 036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75 810 470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79 632 850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SNIPTIND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GUNNAR HJORTHEN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RYGH HJORTHEN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RYGH HJORTHEN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INGEBORG RYGH HJORTHEN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RYGH HJORTHEN  –  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RYGH HJORTHEN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SNIPTIND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Skoginspektør Nilsens vei 2D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8622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12 76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per.gunnar@bilalliansen.no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984 122 691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SNIPTIND HOLDING AS</a:t>
            </a:r>
          </a:p>
        </p:txBody>
      </p:sp>
    </p:spTree>
  </p:cSld>
  <p:clrMapOvr>
    <a:masterClrMapping xmlns:a="http://schemas.openxmlformats.org/drawingml/2006/main"/>
  </p:clrMapOvr>
</p:sld>
</file>