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0f2be04fe6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474316f7447bf"/>
  </p:sldMasterIdLst>
  <p:sldIdLst>
    <p:sldId xmlns:r="http://schemas.openxmlformats.org/officeDocument/2006/relationships" id="256" r:id="R673b5613caf3427b"/>
    <p:sldId xmlns:r="http://schemas.openxmlformats.org/officeDocument/2006/relationships" id="257" r:id="R694cdcc640944bf8"/>
    <p:sldId xmlns:r="http://schemas.openxmlformats.org/officeDocument/2006/relationships" id="258" r:id="R706ee7cfc9a84c6e"/>
    <p:sldId xmlns:r="http://schemas.openxmlformats.org/officeDocument/2006/relationships" id="259" r:id="R92865c9e41744e40"/>
    <p:sldId xmlns:r="http://schemas.openxmlformats.org/officeDocument/2006/relationships" id="260" r:id="R7a824abfd7174d0b"/>
    <p:sldId xmlns:r="http://schemas.openxmlformats.org/officeDocument/2006/relationships" id="261" r:id="Rb79cc5a0e88b4eb2"/>
    <p:sldId xmlns:r="http://schemas.openxmlformats.org/officeDocument/2006/relationships" id="262" r:id="R831724072e7f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474316f7447bf" /><Relationship Type="http://schemas.openxmlformats.org/officeDocument/2006/relationships/slide" Target="/ppt/slides/slide1.xml" Id="R673b5613caf3427b" /><Relationship Type="http://schemas.openxmlformats.org/officeDocument/2006/relationships/slide" Target="/ppt/slides/slide2.xml" Id="R694cdcc640944bf8" /><Relationship Type="http://schemas.openxmlformats.org/officeDocument/2006/relationships/slide" Target="/ppt/slides/slide3.xml" Id="R706ee7cfc9a84c6e" /><Relationship Type="http://schemas.openxmlformats.org/officeDocument/2006/relationships/slide" Target="/ppt/slides/slide4.xml" Id="R92865c9e41744e40" /><Relationship Type="http://schemas.openxmlformats.org/officeDocument/2006/relationships/slide" Target="/ppt/slides/slide5.xml" Id="R7a824abfd7174d0b" /><Relationship Type="http://schemas.openxmlformats.org/officeDocument/2006/relationships/slide" Target="/ppt/slides/slide6.xml" Id="Rb79cc5a0e88b4eb2" /><Relationship Type="http://schemas.openxmlformats.org/officeDocument/2006/relationships/slide" Target="/ppt/slides/slide7.xml" Id="R831724072e7f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43f8af536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f67f8d73f45c7" /><Relationship Type="http://schemas.openxmlformats.org/officeDocument/2006/relationships/theme" Target="/ppt/slideMasters/theme/theme1.xml" Id="Rdc59ead2a97f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f67f8d73f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8ff4498d9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f485321f5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466c0d56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27c9db868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e416af5b2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7fba8885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d73be5e7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COD-EXPORT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604 089 637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8 533 737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33 765 207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185 533 056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TEVAL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PEDERSEN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MATHIESEN HOLDING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