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dcd9d8bcd049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aa46c0d1ea412b"/>
  </p:sldMasterIdLst>
  <p:sldIdLst>
    <p:sldId xmlns:r="http://schemas.openxmlformats.org/officeDocument/2006/relationships" id="256" r:id="Rab373945b9da4eb8"/>
    <p:sldId xmlns:r="http://schemas.openxmlformats.org/officeDocument/2006/relationships" id="257" r:id="R74f4c2ae9aa540d6"/>
    <p:sldId xmlns:r="http://schemas.openxmlformats.org/officeDocument/2006/relationships" id="258" r:id="Rafc9e38ac4bd413e"/>
    <p:sldId xmlns:r="http://schemas.openxmlformats.org/officeDocument/2006/relationships" id="259" r:id="R3cc341fee60a4388"/>
    <p:sldId xmlns:r="http://schemas.openxmlformats.org/officeDocument/2006/relationships" id="260" r:id="R5c303fcfbf3a4817"/>
    <p:sldId xmlns:r="http://schemas.openxmlformats.org/officeDocument/2006/relationships" id="261" r:id="R9b1287c6cdd3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aa46c0d1ea412b" /><Relationship Type="http://schemas.openxmlformats.org/officeDocument/2006/relationships/slide" Target="/ppt/slides/slide1.xml" Id="Rab373945b9da4eb8" /><Relationship Type="http://schemas.openxmlformats.org/officeDocument/2006/relationships/slide" Target="/ppt/slides/slide2.xml" Id="R74f4c2ae9aa540d6" /><Relationship Type="http://schemas.openxmlformats.org/officeDocument/2006/relationships/slide" Target="/ppt/slides/slide3.xml" Id="Rafc9e38ac4bd413e" /><Relationship Type="http://schemas.openxmlformats.org/officeDocument/2006/relationships/slide" Target="/ppt/slides/slide4.xml" Id="R3cc341fee60a4388" /><Relationship Type="http://schemas.openxmlformats.org/officeDocument/2006/relationships/slide" Target="/ppt/slides/slide5.xml" Id="R5c303fcfbf3a4817" /><Relationship Type="http://schemas.openxmlformats.org/officeDocument/2006/relationships/slide" Target="/ppt/slides/slide6.xml" Id="R9b1287c6cdd3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1fc83bfd554a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592c296a546da" /><Relationship Type="http://schemas.openxmlformats.org/officeDocument/2006/relationships/theme" Target="/ppt/slideMasters/theme/theme1.xml" Id="R04ec8b40c50146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e592c296a546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c0e97ee904e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6c3b099c545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2cbb6aeca42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26d81a96144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df385295446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9d6a8392a42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SKAGEN GLOBAL III VERDIPAPIRFOND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SKAGEN GLOBAL III VERDIPAPIRFOND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−6 090 720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−8 355 951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986 607 554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988 096 930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III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80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www.skagenfondene.no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984 636 210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GLOBAL III VERDIPAPIRFOND</a:t>
            </a:r>
          </a:p>
        </p:txBody>
      </p:sp>
    </p:spTree>
  </p:cSld>
  <p:clrMapOvr>
    <a:masterClrMapping xmlns:a="http://schemas.openxmlformats.org/drawingml/2006/main"/>
  </p:clrMapOvr>
</p:sld>
</file>