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25ecf303c5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3ca8c9d2f24045"/>
  </p:sldMasterIdLst>
  <p:sldIdLst>
    <p:sldId xmlns:r="http://schemas.openxmlformats.org/officeDocument/2006/relationships" id="256" r:id="Rfa50b4b0abd844c0"/>
    <p:sldId xmlns:r="http://schemas.openxmlformats.org/officeDocument/2006/relationships" id="257" r:id="Rda1cf0726e774e7b"/>
    <p:sldId xmlns:r="http://schemas.openxmlformats.org/officeDocument/2006/relationships" id="258" r:id="Ra46ec5eae97e4489"/>
    <p:sldId xmlns:r="http://schemas.openxmlformats.org/officeDocument/2006/relationships" id="259" r:id="R55405d15f1ff4a48"/>
    <p:sldId xmlns:r="http://schemas.openxmlformats.org/officeDocument/2006/relationships" id="260" r:id="R4fdb092e216e4326"/>
    <p:sldId xmlns:r="http://schemas.openxmlformats.org/officeDocument/2006/relationships" id="261" r:id="Red50c41f74f8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ca8c9d2f24045" /><Relationship Type="http://schemas.openxmlformats.org/officeDocument/2006/relationships/slide" Target="/ppt/slides/slide1.xml" Id="Rfa50b4b0abd844c0" /><Relationship Type="http://schemas.openxmlformats.org/officeDocument/2006/relationships/slide" Target="/ppt/slides/slide2.xml" Id="Rda1cf0726e774e7b" /><Relationship Type="http://schemas.openxmlformats.org/officeDocument/2006/relationships/slide" Target="/ppt/slides/slide3.xml" Id="Ra46ec5eae97e4489" /><Relationship Type="http://schemas.openxmlformats.org/officeDocument/2006/relationships/slide" Target="/ppt/slides/slide4.xml" Id="R55405d15f1ff4a48" /><Relationship Type="http://schemas.openxmlformats.org/officeDocument/2006/relationships/slide" Target="/ppt/slides/slide5.xml" Id="R4fdb092e216e4326" /><Relationship Type="http://schemas.openxmlformats.org/officeDocument/2006/relationships/slide" Target="/ppt/slides/slide6.xml" Id="Red50c41f74f8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2420d416c4f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e3ae92f7244a5" /><Relationship Type="http://schemas.openxmlformats.org/officeDocument/2006/relationships/theme" Target="/ppt/slideMasters/theme/theme1.xml" Id="Re052502332764d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e3ae92f7244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e86f6c5dc41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f7459f28d48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e8aa2b5bd47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efd884bca48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2cf27c6e4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5f0624cc6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GLOBAL II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GLOBAL II VERDIPAPIRFOND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−6 624 888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−9 055 537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1 087 556 152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1 089 184 321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