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e56956339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9245d6a8434f9e"/>
  </p:sldMasterIdLst>
  <p:sldIdLst>
    <p:sldId xmlns:r="http://schemas.openxmlformats.org/officeDocument/2006/relationships" id="256" r:id="R91d33aa3bc474e35"/>
    <p:sldId xmlns:r="http://schemas.openxmlformats.org/officeDocument/2006/relationships" id="257" r:id="Rd4e1ec881ba14cb6"/>
    <p:sldId xmlns:r="http://schemas.openxmlformats.org/officeDocument/2006/relationships" id="258" r:id="Raab9f50d2c2b4452"/>
    <p:sldId xmlns:r="http://schemas.openxmlformats.org/officeDocument/2006/relationships" id="259" r:id="R21447caa5e76477a"/>
    <p:sldId xmlns:r="http://schemas.openxmlformats.org/officeDocument/2006/relationships" id="260" r:id="Reb0800fcb11f453f"/>
    <p:sldId xmlns:r="http://schemas.openxmlformats.org/officeDocument/2006/relationships" id="261" r:id="Rc35bde95cffc479a"/>
    <p:sldId xmlns:r="http://schemas.openxmlformats.org/officeDocument/2006/relationships" id="262" r:id="Rfc0cf59e977c42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245d6a8434f9e" /><Relationship Type="http://schemas.openxmlformats.org/officeDocument/2006/relationships/slide" Target="/ppt/slides/slide1.xml" Id="R91d33aa3bc474e35" /><Relationship Type="http://schemas.openxmlformats.org/officeDocument/2006/relationships/slide" Target="/ppt/slides/slide2.xml" Id="Rd4e1ec881ba14cb6" /><Relationship Type="http://schemas.openxmlformats.org/officeDocument/2006/relationships/slide" Target="/ppt/slides/slide3.xml" Id="Raab9f50d2c2b4452" /><Relationship Type="http://schemas.openxmlformats.org/officeDocument/2006/relationships/slide" Target="/ppt/slides/slide4.xml" Id="R21447caa5e76477a" /><Relationship Type="http://schemas.openxmlformats.org/officeDocument/2006/relationships/slide" Target="/ppt/slides/slide5.xml" Id="Reb0800fcb11f453f" /><Relationship Type="http://schemas.openxmlformats.org/officeDocument/2006/relationships/slide" Target="/ppt/slides/slide6.xml" Id="Rc35bde95cffc479a" /><Relationship Type="http://schemas.openxmlformats.org/officeDocument/2006/relationships/slide" Target="/ppt/slides/slide7.xml" Id="Rfc0cf59e977c42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910a7bd1d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2c4b8c49a478b" /><Relationship Type="http://schemas.openxmlformats.org/officeDocument/2006/relationships/theme" Target="/ppt/slideMasters/theme/theme1.xml" Id="R23dc2c9c21fe43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2c4b8c49a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2d93730ae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9d11639dc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fae5c5e33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661ce0b2b4b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b425e65e1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fdc669c5f4d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48686631144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 REVISJON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7 752 720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1 959 842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1 603 023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3 404 922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SOLHØI REVISJON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SOLHØI REVISJON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984 638 531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REVISJON AS</a:t>
            </a:r>
          </a:p>
        </p:txBody>
      </p:sp>
    </p:spTree>
  </p:cSld>
  <p:clrMapOvr>
    <a:masterClrMapping xmlns:a="http://schemas.openxmlformats.org/drawingml/2006/main"/>
  </p:clrMapOvr>
</p:sld>
</file>