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b61ecb82f945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209f4818ed4798"/>
  </p:sldMasterIdLst>
  <p:sldIdLst>
    <p:sldId xmlns:r="http://schemas.openxmlformats.org/officeDocument/2006/relationships" id="256" r:id="R7424d111ea494b25"/>
    <p:sldId xmlns:r="http://schemas.openxmlformats.org/officeDocument/2006/relationships" id="257" r:id="Rac91be0a61a0404d"/>
    <p:sldId xmlns:r="http://schemas.openxmlformats.org/officeDocument/2006/relationships" id="258" r:id="Re9f0c3d51912485f"/>
    <p:sldId xmlns:r="http://schemas.openxmlformats.org/officeDocument/2006/relationships" id="259" r:id="R338149feb4974a48"/>
    <p:sldId xmlns:r="http://schemas.openxmlformats.org/officeDocument/2006/relationships" id="260" r:id="Rf717d55bfb8843a4"/>
    <p:sldId xmlns:r="http://schemas.openxmlformats.org/officeDocument/2006/relationships" id="261" r:id="R1dcdc87591274212"/>
    <p:sldId xmlns:r="http://schemas.openxmlformats.org/officeDocument/2006/relationships" id="262" r:id="Rf46e51ae0a7741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209f4818ed4798" /><Relationship Type="http://schemas.openxmlformats.org/officeDocument/2006/relationships/slide" Target="/ppt/slides/slide1.xml" Id="R7424d111ea494b25" /><Relationship Type="http://schemas.openxmlformats.org/officeDocument/2006/relationships/slide" Target="/ppt/slides/slide2.xml" Id="Rac91be0a61a0404d" /><Relationship Type="http://schemas.openxmlformats.org/officeDocument/2006/relationships/slide" Target="/ppt/slides/slide3.xml" Id="Re9f0c3d51912485f" /><Relationship Type="http://schemas.openxmlformats.org/officeDocument/2006/relationships/slide" Target="/ppt/slides/slide4.xml" Id="R338149feb4974a48" /><Relationship Type="http://schemas.openxmlformats.org/officeDocument/2006/relationships/slide" Target="/ppt/slides/slide5.xml" Id="Rf717d55bfb8843a4" /><Relationship Type="http://schemas.openxmlformats.org/officeDocument/2006/relationships/slide" Target="/ppt/slides/slide6.xml" Id="R1dcdc87591274212" /><Relationship Type="http://schemas.openxmlformats.org/officeDocument/2006/relationships/slide" Target="/ppt/slides/slide7.xml" Id="Rf46e51ae0a7741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239867e6b448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29221be574675" /><Relationship Type="http://schemas.openxmlformats.org/officeDocument/2006/relationships/theme" Target="/ppt/slideMasters/theme/theme1.xml" Id="Rcfe7bcfc284c49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129221be5746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9c4a5b8f34a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3f915e55c40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09c23a2e543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a0dbb043046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27dee41e545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68ca46d6049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41192a4fb47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SKILLINGEN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SKILLINGEN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−121 982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4 881 678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66 693 809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66 693 809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ELLA RAMM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RAMM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81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grete@nrp.no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985 228 698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SKILLINGEN AS</a:t>
            </a:r>
          </a:p>
        </p:txBody>
      </p:sp>
    </p:spTree>
  </p:cSld>
  <p:clrMapOvr>
    <a:masterClrMapping xmlns:a="http://schemas.openxmlformats.org/drawingml/2006/main"/>
  </p:clrMapOvr>
</p:sld>
</file>