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8acfd6c42c4d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ce696381f0469c"/>
  </p:sldMasterIdLst>
  <p:sldIdLst>
    <p:sldId xmlns:r="http://schemas.openxmlformats.org/officeDocument/2006/relationships" id="256" r:id="Rc5edd2c92e2f4612"/>
    <p:sldId xmlns:r="http://schemas.openxmlformats.org/officeDocument/2006/relationships" id="257" r:id="Rbfa97c6d8fde469d"/>
    <p:sldId xmlns:r="http://schemas.openxmlformats.org/officeDocument/2006/relationships" id="258" r:id="Re971fab1a9bd4729"/>
    <p:sldId xmlns:r="http://schemas.openxmlformats.org/officeDocument/2006/relationships" id="259" r:id="Rc30ac91c56444842"/>
    <p:sldId xmlns:r="http://schemas.openxmlformats.org/officeDocument/2006/relationships" id="260" r:id="R89d218eadca4451a"/>
    <p:sldId xmlns:r="http://schemas.openxmlformats.org/officeDocument/2006/relationships" id="261" r:id="R72c1468afef04812"/>
    <p:sldId xmlns:r="http://schemas.openxmlformats.org/officeDocument/2006/relationships" id="262" r:id="Rf4d3238159234b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ce696381f0469c" /><Relationship Type="http://schemas.openxmlformats.org/officeDocument/2006/relationships/slide" Target="/ppt/slides/slide1.xml" Id="Rc5edd2c92e2f4612" /><Relationship Type="http://schemas.openxmlformats.org/officeDocument/2006/relationships/slide" Target="/ppt/slides/slide2.xml" Id="Rbfa97c6d8fde469d" /><Relationship Type="http://schemas.openxmlformats.org/officeDocument/2006/relationships/slide" Target="/ppt/slides/slide3.xml" Id="Re971fab1a9bd4729" /><Relationship Type="http://schemas.openxmlformats.org/officeDocument/2006/relationships/slide" Target="/ppt/slides/slide4.xml" Id="Rc30ac91c56444842" /><Relationship Type="http://schemas.openxmlformats.org/officeDocument/2006/relationships/slide" Target="/ppt/slides/slide5.xml" Id="R89d218eadca4451a" /><Relationship Type="http://schemas.openxmlformats.org/officeDocument/2006/relationships/slide" Target="/ppt/slides/slide6.xml" Id="R72c1468afef04812" /><Relationship Type="http://schemas.openxmlformats.org/officeDocument/2006/relationships/slide" Target="/ppt/slides/slide7.xml" Id="Rf4d3238159234b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45e246dc7d4b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b9debf5b54ae8" /><Relationship Type="http://schemas.openxmlformats.org/officeDocument/2006/relationships/theme" Target="/ppt/slideMasters/theme/theme1.xml" Id="Ra43c24d568cb4e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9b9debf5b54a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d3d9143b443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80ff1ca4148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2d2a274c64e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d04f49b124a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54a85e8ab46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2eea1878845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0c2e6763c43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DALA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DALA ØKONOMI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9 781 569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936 619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785 895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1 012 461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2 972 426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FEIRING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MANGSET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NEKKABYN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STRØMSØYEN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ELLIS INVEST AS  –  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ALSTAD  –  5,8 %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Strandsagvegen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2383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34 96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firmapost@dalaokonomi.no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www.sagakl.no/vaare-kontorer/innlandet/dala-oekonomi-as/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985 282 013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