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b7dbe034b3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429551bc024f1f"/>
  </p:sldMasterIdLst>
  <p:sldIdLst>
    <p:sldId xmlns:r="http://schemas.openxmlformats.org/officeDocument/2006/relationships" id="256" r:id="R157a97ce82cc485b"/>
    <p:sldId xmlns:r="http://schemas.openxmlformats.org/officeDocument/2006/relationships" id="257" r:id="Rbf3e75de14dc4138"/>
    <p:sldId xmlns:r="http://schemas.openxmlformats.org/officeDocument/2006/relationships" id="258" r:id="R2436b5bb801a41fa"/>
    <p:sldId xmlns:r="http://schemas.openxmlformats.org/officeDocument/2006/relationships" id="259" r:id="R051ebd896b7745d5"/>
    <p:sldId xmlns:r="http://schemas.openxmlformats.org/officeDocument/2006/relationships" id="260" r:id="R297f3ad1ff764fa5"/>
    <p:sldId xmlns:r="http://schemas.openxmlformats.org/officeDocument/2006/relationships" id="261" r:id="R1d6c20d1c50c45e6"/>
    <p:sldId xmlns:r="http://schemas.openxmlformats.org/officeDocument/2006/relationships" id="262" r:id="Rf74f42cae16b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29551bc024f1f" /><Relationship Type="http://schemas.openxmlformats.org/officeDocument/2006/relationships/slide" Target="/ppt/slides/slide1.xml" Id="R157a97ce82cc485b" /><Relationship Type="http://schemas.openxmlformats.org/officeDocument/2006/relationships/slide" Target="/ppt/slides/slide2.xml" Id="Rbf3e75de14dc4138" /><Relationship Type="http://schemas.openxmlformats.org/officeDocument/2006/relationships/slide" Target="/ppt/slides/slide3.xml" Id="R2436b5bb801a41fa" /><Relationship Type="http://schemas.openxmlformats.org/officeDocument/2006/relationships/slide" Target="/ppt/slides/slide4.xml" Id="R051ebd896b7745d5" /><Relationship Type="http://schemas.openxmlformats.org/officeDocument/2006/relationships/slide" Target="/ppt/slides/slide5.xml" Id="R297f3ad1ff764fa5" /><Relationship Type="http://schemas.openxmlformats.org/officeDocument/2006/relationships/slide" Target="/ppt/slides/slide6.xml" Id="R1d6c20d1c50c45e6" /><Relationship Type="http://schemas.openxmlformats.org/officeDocument/2006/relationships/slide" Target="/ppt/slides/slide7.xml" Id="Rf74f42cae16b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56c462014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a31e206147a9" /><Relationship Type="http://schemas.openxmlformats.org/officeDocument/2006/relationships/theme" Target="/ppt/slideMasters/theme/theme1.xml" Id="Rc62c1c9816a547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8a31e2061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28198699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c4abc972a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5ee00a33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c18ef442f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af2ca5786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28946f0a6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38fc2546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STRØTVET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STRØTVET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−2 871 509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27 266 842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39 254 390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EIKRE LARSEN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GRAM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Østbyes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