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34417f003f4b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cf690c87fc480e"/>
  </p:sldMasterIdLst>
  <p:sldIdLst>
    <p:sldId xmlns:r="http://schemas.openxmlformats.org/officeDocument/2006/relationships" id="256" r:id="R350b042a5a224594"/>
    <p:sldId xmlns:r="http://schemas.openxmlformats.org/officeDocument/2006/relationships" id="257" r:id="R12cc279c47cd403d"/>
    <p:sldId xmlns:r="http://schemas.openxmlformats.org/officeDocument/2006/relationships" id="258" r:id="R0da6e35d330048f1"/>
    <p:sldId xmlns:r="http://schemas.openxmlformats.org/officeDocument/2006/relationships" id="259" r:id="R13b1b91345d447bd"/>
    <p:sldId xmlns:r="http://schemas.openxmlformats.org/officeDocument/2006/relationships" id="260" r:id="R45804af7163f4971"/>
    <p:sldId xmlns:r="http://schemas.openxmlformats.org/officeDocument/2006/relationships" id="261" r:id="R047c056676484825"/>
    <p:sldId xmlns:r="http://schemas.openxmlformats.org/officeDocument/2006/relationships" id="262" r:id="R8b0b13f7f46e4e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f690c87fc480e" /><Relationship Type="http://schemas.openxmlformats.org/officeDocument/2006/relationships/slide" Target="/ppt/slides/slide1.xml" Id="R350b042a5a224594" /><Relationship Type="http://schemas.openxmlformats.org/officeDocument/2006/relationships/slide" Target="/ppt/slides/slide2.xml" Id="R12cc279c47cd403d" /><Relationship Type="http://schemas.openxmlformats.org/officeDocument/2006/relationships/slide" Target="/ppt/slides/slide3.xml" Id="R0da6e35d330048f1" /><Relationship Type="http://schemas.openxmlformats.org/officeDocument/2006/relationships/slide" Target="/ppt/slides/slide4.xml" Id="R13b1b91345d447bd" /><Relationship Type="http://schemas.openxmlformats.org/officeDocument/2006/relationships/slide" Target="/ppt/slides/slide5.xml" Id="R45804af7163f4971" /><Relationship Type="http://schemas.openxmlformats.org/officeDocument/2006/relationships/slide" Target="/ppt/slides/slide6.xml" Id="R047c056676484825" /><Relationship Type="http://schemas.openxmlformats.org/officeDocument/2006/relationships/slide" Target="/ppt/slides/slide7.xml" Id="R8b0b13f7f46e4e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cfdee5e9544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db2824d54445e" /><Relationship Type="http://schemas.openxmlformats.org/officeDocument/2006/relationships/theme" Target="/ppt/slideMasters/theme/theme1.xml" Id="R4bba70eae20f45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5db2824d5444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0675c7a974c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78a42b94f4c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173cd77d541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1dece4d3a43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8d3e9b9b348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f0ba21e1a44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d5e1c59164a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BORGEN INVESTMENT GROUP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INVESTMENT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 INVESTMENT GROUP NORWAY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INVESTMENT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INVESTMENT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INVESTMENT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−998 911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9 283 686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208 667 358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208 677 881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INVESTMENT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 INVESTMENT HOLDINGS LLC  –  62,4 %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 NORWAY LLC  –  37,6 %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INVESTMENT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985 386 196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INVESTMENT GROUP NORWAY AS</a:t>
            </a:r>
          </a:p>
        </p:txBody>
      </p:sp>
    </p:spTree>
  </p:cSld>
  <p:clrMapOvr>
    <a:masterClrMapping xmlns:a="http://schemas.openxmlformats.org/drawingml/2006/main"/>
  </p:clrMapOvr>
</p:sld>
</file>