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0fc1be20a942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0de2e48fcfb497a"/>
  </p:sldMasterIdLst>
  <p:sldIdLst>
    <p:sldId xmlns:r="http://schemas.openxmlformats.org/officeDocument/2006/relationships" id="256" r:id="R3ed80ee5d1254661"/>
    <p:sldId xmlns:r="http://schemas.openxmlformats.org/officeDocument/2006/relationships" id="257" r:id="Re058683e9fba4f30"/>
    <p:sldId xmlns:r="http://schemas.openxmlformats.org/officeDocument/2006/relationships" id="258" r:id="R7de74ba9f29a4149"/>
    <p:sldId xmlns:r="http://schemas.openxmlformats.org/officeDocument/2006/relationships" id="259" r:id="Rf6607acb37d64515"/>
    <p:sldId xmlns:r="http://schemas.openxmlformats.org/officeDocument/2006/relationships" id="260" r:id="Re9e07c73266d4442"/>
    <p:sldId xmlns:r="http://schemas.openxmlformats.org/officeDocument/2006/relationships" id="261" r:id="R0f9a9c5b78bd41eb"/>
    <p:sldId xmlns:r="http://schemas.openxmlformats.org/officeDocument/2006/relationships" id="262" r:id="R179818038fcc44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0de2e48fcfb497a" /><Relationship Type="http://schemas.openxmlformats.org/officeDocument/2006/relationships/slide" Target="/ppt/slides/slide1.xml" Id="R3ed80ee5d1254661" /><Relationship Type="http://schemas.openxmlformats.org/officeDocument/2006/relationships/slide" Target="/ppt/slides/slide2.xml" Id="Re058683e9fba4f30" /><Relationship Type="http://schemas.openxmlformats.org/officeDocument/2006/relationships/slide" Target="/ppt/slides/slide3.xml" Id="R7de74ba9f29a4149" /><Relationship Type="http://schemas.openxmlformats.org/officeDocument/2006/relationships/slide" Target="/ppt/slides/slide4.xml" Id="Rf6607acb37d64515" /><Relationship Type="http://schemas.openxmlformats.org/officeDocument/2006/relationships/slide" Target="/ppt/slides/slide5.xml" Id="Re9e07c73266d4442" /><Relationship Type="http://schemas.openxmlformats.org/officeDocument/2006/relationships/slide" Target="/ppt/slides/slide6.xml" Id="R0f9a9c5b78bd41eb" /><Relationship Type="http://schemas.openxmlformats.org/officeDocument/2006/relationships/slide" Target="/ppt/slides/slide7.xml" Id="R179818038fcc44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bc1528ab5047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d055a9cef4697" /><Relationship Type="http://schemas.openxmlformats.org/officeDocument/2006/relationships/theme" Target="/ppt/slideMasters/theme/theme1.xml" Id="R429faa3786ec4e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6d055a9cef46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5e33a9f4047d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2b2c101694d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c9fa2c4e846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63fcdcd8348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71787e2a24e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3450da6744e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29a3a095c04d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SNEFONN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SNEFONN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307 756 000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79 071 000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76 424 000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1 208 472 000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1 318 387 000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SIGVAL BERGESEN  –  86,7 %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BERGESEN  –  13,3 %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Frøyas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18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morten.sig.bergesen@snefonn.no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985 672 903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SNEFONN AS</a:t>
            </a:r>
          </a:p>
        </p:txBody>
      </p:sp>
    </p:spTree>
  </p:cSld>
  <p:clrMapOvr>
    <a:masterClrMapping xmlns:a="http://schemas.openxmlformats.org/drawingml/2006/main"/>
  </p:clrMapOvr>
</p:sld>
</file>