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f8a939b10d2413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d00f394bdd849af"/>
  </p:sldMasterIdLst>
  <p:sldIdLst>
    <p:sldId xmlns:r="http://schemas.openxmlformats.org/officeDocument/2006/relationships" id="256" r:id="Rdf31c3a0ec574909"/>
    <p:sldId xmlns:r="http://schemas.openxmlformats.org/officeDocument/2006/relationships" id="257" r:id="Ra03c4a0447944774"/>
    <p:sldId xmlns:r="http://schemas.openxmlformats.org/officeDocument/2006/relationships" id="258" r:id="Rbec26581ff744595"/>
    <p:sldId xmlns:r="http://schemas.openxmlformats.org/officeDocument/2006/relationships" id="259" r:id="R48a83548718c41bc"/>
    <p:sldId xmlns:r="http://schemas.openxmlformats.org/officeDocument/2006/relationships" id="260" r:id="R44367046561b4c1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00f394bdd849af" /><Relationship Type="http://schemas.openxmlformats.org/officeDocument/2006/relationships/slide" Target="/ppt/slides/slide1.xml" Id="Rdf31c3a0ec574909" /><Relationship Type="http://schemas.openxmlformats.org/officeDocument/2006/relationships/slide" Target="/ppt/slides/slide2.xml" Id="Ra03c4a0447944774" /><Relationship Type="http://schemas.openxmlformats.org/officeDocument/2006/relationships/slide" Target="/ppt/slides/slide3.xml" Id="Rbec26581ff744595" /><Relationship Type="http://schemas.openxmlformats.org/officeDocument/2006/relationships/slide" Target="/ppt/slides/slide4.xml" Id="R48a83548718c41bc" /><Relationship Type="http://schemas.openxmlformats.org/officeDocument/2006/relationships/slide" Target="/ppt/slides/slide5.xml" Id="R44367046561b4c1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411db3ac7f451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0aa1ebbfb343a6" /><Relationship Type="http://schemas.openxmlformats.org/officeDocument/2006/relationships/theme" Target="/ppt/slideMasters/theme/theme1.xml" Id="R9926e25fc7ee4fa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30aa1ebbfb343a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479a5405224ee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98062872ca49a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479e559eb5460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8c0ee02bb7463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581c5c475242c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VERDIPAPIRFONDET EIKA NORGE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EIKA NORGE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VERDIPAPIRFONDET EIKA NORGE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EIKA NORGE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EIKA NORGE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EIKA NORGE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Parkveien 61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87 81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post@terrafondene.no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www.terra.no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985 682 976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EIKA NORGE</a:t>
            </a:r>
          </a:p>
        </p:txBody>
      </p:sp>
    </p:spTree>
  </p:cSld>
  <p:clrMapOvr>
    <a:masterClrMapping xmlns:a="http://schemas.openxmlformats.org/drawingml/2006/main"/>
  </p:clrMapOvr>
</p:sld>
</file>