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b7c288fc4a46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1c6b0a4de14520"/>
  </p:sldMasterIdLst>
  <p:sldIdLst>
    <p:sldId xmlns:r="http://schemas.openxmlformats.org/officeDocument/2006/relationships" id="256" r:id="Rcb05c9272efb40c9"/>
    <p:sldId xmlns:r="http://schemas.openxmlformats.org/officeDocument/2006/relationships" id="257" r:id="Rdaef8328800a4177"/>
    <p:sldId xmlns:r="http://schemas.openxmlformats.org/officeDocument/2006/relationships" id="258" r:id="R80cc5b91ff9b4da1"/>
    <p:sldId xmlns:r="http://schemas.openxmlformats.org/officeDocument/2006/relationships" id="259" r:id="R718e5dbaa85a47d0"/>
    <p:sldId xmlns:r="http://schemas.openxmlformats.org/officeDocument/2006/relationships" id="260" r:id="R4eaef04926404801"/>
    <p:sldId xmlns:r="http://schemas.openxmlformats.org/officeDocument/2006/relationships" id="261" r:id="R5dac4df7fef949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1c6b0a4de14520" /><Relationship Type="http://schemas.openxmlformats.org/officeDocument/2006/relationships/slide" Target="/ppt/slides/slide1.xml" Id="Rcb05c9272efb40c9" /><Relationship Type="http://schemas.openxmlformats.org/officeDocument/2006/relationships/slide" Target="/ppt/slides/slide2.xml" Id="Rdaef8328800a4177" /><Relationship Type="http://schemas.openxmlformats.org/officeDocument/2006/relationships/slide" Target="/ppt/slides/slide3.xml" Id="R80cc5b91ff9b4da1" /><Relationship Type="http://schemas.openxmlformats.org/officeDocument/2006/relationships/slide" Target="/ppt/slides/slide4.xml" Id="R718e5dbaa85a47d0" /><Relationship Type="http://schemas.openxmlformats.org/officeDocument/2006/relationships/slide" Target="/ppt/slides/slide5.xml" Id="R4eaef04926404801" /><Relationship Type="http://schemas.openxmlformats.org/officeDocument/2006/relationships/slide" Target="/ppt/slides/slide6.xml" Id="R5dac4df7fef949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9dadcec94843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2ecd77d6f4058" /><Relationship Type="http://schemas.openxmlformats.org/officeDocument/2006/relationships/theme" Target="/ppt/slideMasters/theme/theme1.xml" Id="Rbbaf8835aacd44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52ecd77d6f40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9fa52a81345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e8a2c4eda41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78763dfed46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8bc11ae4041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62f2f59cd4f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4bc06e6ae42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FINANS &amp;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Cappelens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3717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90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hanne@finregn.no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986 103 708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