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5a603fa94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94e1b147fd495a"/>
  </p:sldMasterIdLst>
  <p:sldIdLst>
    <p:sldId xmlns:r="http://schemas.openxmlformats.org/officeDocument/2006/relationships" id="256" r:id="R67bce77b530f45eb"/>
    <p:sldId xmlns:r="http://schemas.openxmlformats.org/officeDocument/2006/relationships" id="257" r:id="R905f8a29cbbe4a98"/>
    <p:sldId xmlns:r="http://schemas.openxmlformats.org/officeDocument/2006/relationships" id="258" r:id="Rd791dbc2c6da4492"/>
    <p:sldId xmlns:r="http://schemas.openxmlformats.org/officeDocument/2006/relationships" id="259" r:id="Re043168e2c9a4e3b"/>
    <p:sldId xmlns:r="http://schemas.openxmlformats.org/officeDocument/2006/relationships" id="260" r:id="Re251f37d54b14c77"/>
    <p:sldId xmlns:r="http://schemas.openxmlformats.org/officeDocument/2006/relationships" id="261" r:id="R60b6c3010e4d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94e1b147fd495a" /><Relationship Type="http://schemas.openxmlformats.org/officeDocument/2006/relationships/slide" Target="/ppt/slides/slide1.xml" Id="R67bce77b530f45eb" /><Relationship Type="http://schemas.openxmlformats.org/officeDocument/2006/relationships/slide" Target="/ppt/slides/slide2.xml" Id="R905f8a29cbbe4a98" /><Relationship Type="http://schemas.openxmlformats.org/officeDocument/2006/relationships/slide" Target="/ppt/slides/slide3.xml" Id="Rd791dbc2c6da4492" /><Relationship Type="http://schemas.openxmlformats.org/officeDocument/2006/relationships/slide" Target="/ppt/slides/slide4.xml" Id="Re043168e2c9a4e3b" /><Relationship Type="http://schemas.openxmlformats.org/officeDocument/2006/relationships/slide" Target="/ppt/slides/slide5.xml" Id="Re251f37d54b14c77" /><Relationship Type="http://schemas.openxmlformats.org/officeDocument/2006/relationships/slide" Target="/ppt/slides/slide6.xml" Id="R60b6c3010e4d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779ab91d7d48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e24aec4dd4c4a" /><Relationship Type="http://schemas.openxmlformats.org/officeDocument/2006/relationships/theme" Target="/ppt/slideMasters/theme/theme1.xml" Id="R2cdd91111ba9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e24aec4dd4c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69834e3a341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458191ac49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6ee56f570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9aa29c38540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162b631b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cf32f1bb1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