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902f496fa547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f48a16fa6f4977"/>
  </p:sldMasterIdLst>
  <p:sldIdLst>
    <p:sldId xmlns:r="http://schemas.openxmlformats.org/officeDocument/2006/relationships" id="256" r:id="R87926464718b449b"/>
    <p:sldId xmlns:r="http://schemas.openxmlformats.org/officeDocument/2006/relationships" id="257" r:id="R0fcef4686a134d43"/>
    <p:sldId xmlns:r="http://schemas.openxmlformats.org/officeDocument/2006/relationships" id="258" r:id="Rc403118d0c6e4cba"/>
    <p:sldId xmlns:r="http://schemas.openxmlformats.org/officeDocument/2006/relationships" id="259" r:id="R1217bc6f55754845"/>
    <p:sldId xmlns:r="http://schemas.openxmlformats.org/officeDocument/2006/relationships" id="260" r:id="R48ab32b0a7a247c8"/>
    <p:sldId xmlns:r="http://schemas.openxmlformats.org/officeDocument/2006/relationships" id="261" r:id="R8d564348bf6a486b"/>
    <p:sldId xmlns:r="http://schemas.openxmlformats.org/officeDocument/2006/relationships" id="262" r:id="R385d877321e440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f48a16fa6f4977" /><Relationship Type="http://schemas.openxmlformats.org/officeDocument/2006/relationships/slide" Target="/ppt/slides/slide1.xml" Id="R87926464718b449b" /><Relationship Type="http://schemas.openxmlformats.org/officeDocument/2006/relationships/slide" Target="/ppt/slides/slide2.xml" Id="R0fcef4686a134d43" /><Relationship Type="http://schemas.openxmlformats.org/officeDocument/2006/relationships/slide" Target="/ppt/slides/slide3.xml" Id="Rc403118d0c6e4cba" /><Relationship Type="http://schemas.openxmlformats.org/officeDocument/2006/relationships/slide" Target="/ppt/slides/slide4.xml" Id="R1217bc6f55754845" /><Relationship Type="http://schemas.openxmlformats.org/officeDocument/2006/relationships/slide" Target="/ppt/slides/slide5.xml" Id="R48ab32b0a7a247c8" /><Relationship Type="http://schemas.openxmlformats.org/officeDocument/2006/relationships/slide" Target="/ppt/slides/slide6.xml" Id="R8d564348bf6a486b" /><Relationship Type="http://schemas.openxmlformats.org/officeDocument/2006/relationships/slide" Target="/ppt/slides/slide7.xml" Id="R385d877321e440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01770cbbc74f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abb86fa7141ae" /><Relationship Type="http://schemas.openxmlformats.org/officeDocument/2006/relationships/theme" Target="/ppt/slideMasters/theme/theme1.xml" Id="R5012ab8d2ffb4b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cabb86fa7141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26083224854f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ae9de2b6584a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f83f40a63e47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e4fa3ce0484e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3204f3fe6e4a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4441e65ce4b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409168df9144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FINANS &amp;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FINANS &amp; REGNSKAP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5 863 045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155 858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156 885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1 286 404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1 799 391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NILAN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Cappelens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90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hanne@finregn.no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986 103 708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