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4a13fe253a84fd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e110d1e51434305"/>
  </p:sldMasterIdLst>
  <p:sldIdLst>
    <p:sldId xmlns:r="http://schemas.openxmlformats.org/officeDocument/2006/relationships" id="256" r:id="Rdd1d4033fd9b4720"/>
    <p:sldId xmlns:r="http://schemas.openxmlformats.org/officeDocument/2006/relationships" id="257" r:id="R553503ae4eac4c74"/>
    <p:sldId xmlns:r="http://schemas.openxmlformats.org/officeDocument/2006/relationships" id="258" r:id="Rbd5bf077d29e42c7"/>
    <p:sldId xmlns:r="http://schemas.openxmlformats.org/officeDocument/2006/relationships" id="259" r:id="R313b57bc3b094a8c"/>
    <p:sldId xmlns:r="http://schemas.openxmlformats.org/officeDocument/2006/relationships" id="260" r:id="R7c146f6052ec42ba"/>
    <p:sldId xmlns:r="http://schemas.openxmlformats.org/officeDocument/2006/relationships" id="261" r:id="R87f876fd30cb4f44"/>
    <p:sldId xmlns:r="http://schemas.openxmlformats.org/officeDocument/2006/relationships" id="262" r:id="R7344f568114e44e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110d1e51434305" /><Relationship Type="http://schemas.openxmlformats.org/officeDocument/2006/relationships/slide" Target="/ppt/slides/slide1.xml" Id="Rdd1d4033fd9b4720" /><Relationship Type="http://schemas.openxmlformats.org/officeDocument/2006/relationships/slide" Target="/ppt/slides/slide2.xml" Id="R553503ae4eac4c74" /><Relationship Type="http://schemas.openxmlformats.org/officeDocument/2006/relationships/slide" Target="/ppt/slides/slide3.xml" Id="Rbd5bf077d29e42c7" /><Relationship Type="http://schemas.openxmlformats.org/officeDocument/2006/relationships/slide" Target="/ppt/slides/slide4.xml" Id="R313b57bc3b094a8c" /><Relationship Type="http://schemas.openxmlformats.org/officeDocument/2006/relationships/slide" Target="/ppt/slides/slide5.xml" Id="R7c146f6052ec42ba" /><Relationship Type="http://schemas.openxmlformats.org/officeDocument/2006/relationships/slide" Target="/ppt/slides/slide6.xml" Id="R87f876fd30cb4f44" /><Relationship Type="http://schemas.openxmlformats.org/officeDocument/2006/relationships/slide" Target="/ppt/slides/slide7.xml" Id="R7344f568114e44e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73bd1697e6453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7c405a62dc4cc7" /><Relationship Type="http://schemas.openxmlformats.org/officeDocument/2006/relationships/theme" Target="/ppt/slideMasters/theme/theme1.xml" Id="R145495e6271f43d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c7c405a62dc4cc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8c383a0be6497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d68657d8b24e5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ed6ff19a7443e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d77d168f044db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64c0dc1dc44a7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082138470d400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ae0714c00c46b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HANDHOLDING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HANDHOLDING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HANDHOLDING AS ble etablert [år] og holder til i Torød.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HANDHOLDING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HANDHOLDING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HANDHOLDING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−76 593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5 783 717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43 460 845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49 030 931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HANDHOLDING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 HENRIK HANDLEY  –  90,0 %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STINE DRAG HANDLEY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HANDHOLDING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Strandåsveien 88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3135 Torød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66 76 12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986 131 728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HANDHOLDING AS</a:t>
            </a:r>
          </a:p>
        </p:txBody>
      </p:sp>
    </p:spTree>
  </p:cSld>
  <p:clrMapOvr>
    <a:masterClrMapping xmlns:a="http://schemas.openxmlformats.org/drawingml/2006/main"/>
  </p:clrMapOvr>
</p:sld>
</file>