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e010edd56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7c33da9eb457d"/>
  </p:sldMasterIdLst>
  <p:sldIdLst>
    <p:sldId xmlns:r="http://schemas.openxmlformats.org/officeDocument/2006/relationships" id="256" r:id="R1e9d01e98e254ad8"/>
    <p:sldId xmlns:r="http://schemas.openxmlformats.org/officeDocument/2006/relationships" id="257" r:id="R868a1a21766847a2"/>
    <p:sldId xmlns:r="http://schemas.openxmlformats.org/officeDocument/2006/relationships" id="258" r:id="Rea2e9cf54fba4920"/>
    <p:sldId xmlns:r="http://schemas.openxmlformats.org/officeDocument/2006/relationships" id="259" r:id="R2375fee32c984ec0"/>
    <p:sldId xmlns:r="http://schemas.openxmlformats.org/officeDocument/2006/relationships" id="260" r:id="R0b7b547ed91a4476"/>
    <p:sldId xmlns:r="http://schemas.openxmlformats.org/officeDocument/2006/relationships" id="261" r:id="R3dc857c4123d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7c33da9eb457d" /><Relationship Type="http://schemas.openxmlformats.org/officeDocument/2006/relationships/slide" Target="/ppt/slides/slide1.xml" Id="R1e9d01e98e254ad8" /><Relationship Type="http://schemas.openxmlformats.org/officeDocument/2006/relationships/slide" Target="/ppt/slides/slide2.xml" Id="R868a1a21766847a2" /><Relationship Type="http://schemas.openxmlformats.org/officeDocument/2006/relationships/slide" Target="/ppt/slides/slide3.xml" Id="Rea2e9cf54fba4920" /><Relationship Type="http://schemas.openxmlformats.org/officeDocument/2006/relationships/slide" Target="/ppt/slides/slide4.xml" Id="R2375fee32c984ec0" /><Relationship Type="http://schemas.openxmlformats.org/officeDocument/2006/relationships/slide" Target="/ppt/slides/slide5.xml" Id="R0b7b547ed91a4476" /><Relationship Type="http://schemas.openxmlformats.org/officeDocument/2006/relationships/slide" Target="/ppt/slides/slide6.xml" Id="R3dc857c4123d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666c65971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a532b02114fcb" /><Relationship Type="http://schemas.openxmlformats.org/officeDocument/2006/relationships/theme" Target="/ppt/slideMasters/theme/theme1.xml" Id="Ree13726e0ec9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4a532b02114f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c252d14e6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e47ba69f5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7ac58a315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835c8c13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498895b3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46d9a401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