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92cebe104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1d0300cfb4fa5"/>
  </p:sldMasterIdLst>
  <p:sldIdLst>
    <p:sldId xmlns:r="http://schemas.openxmlformats.org/officeDocument/2006/relationships" id="256" r:id="R3a7a88d518f34268"/>
    <p:sldId xmlns:r="http://schemas.openxmlformats.org/officeDocument/2006/relationships" id="257" r:id="R7d5660f2219e4548"/>
    <p:sldId xmlns:r="http://schemas.openxmlformats.org/officeDocument/2006/relationships" id="258" r:id="Rb8c7c7027fbc448e"/>
    <p:sldId xmlns:r="http://schemas.openxmlformats.org/officeDocument/2006/relationships" id="259" r:id="Rfb18166e71504f26"/>
    <p:sldId xmlns:r="http://schemas.openxmlformats.org/officeDocument/2006/relationships" id="260" r:id="R4c306d662edb494b"/>
    <p:sldId xmlns:r="http://schemas.openxmlformats.org/officeDocument/2006/relationships" id="261" r:id="Rb86a8f3bde184188"/>
    <p:sldId xmlns:r="http://schemas.openxmlformats.org/officeDocument/2006/relationships" id="262" r:id="R805b663c4449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1d0300cfb4fa5" /><Relationship Type="http://schemas.openxmlformats.org/officeDocument/2006/relationships/slide" Target="/ppt/slides/slide1.xml" Id="R3a7a88d518f34268" /><Relationship Type="http://schemas.openxmlformats.org/officeDocument/2006/relationships/slide" Target="/ppt/slides/slide2.xml" Id="R7d5660f2219e4548" /><Relationship Type="http://schemas.openxmlformats.org/officeDocument/2006/relationships/slide" Target="/ppt/slides/slide3.xml" Id="Rb8c7c7027fbc448e" /><Relationship Type="http://schemas.openxmlformats.org/officeDocument/2006/relationships/slide" Target="/ppt/slides/slide4.xml" Id="Rfb18166e71504f26" /><Relationship Type="http://schemas.openxmlformats.org/officeDocument/2006/relationships/slide" Target="/ppt/slides/slide5.xml" Id="R4c306d662edb494b" /><Relationship Type="http://schemas.openxmlformats.org/officeDocument/2006/relationships/slide" Target="/ppt/slides/slide6.xml" Id="Rb86a8f3bde184188" /><Relationship Type="http://schemas.openxmlformats.org/officeDocument/2006/relationships/slide" Target="/ppt/slides/slide7.xml" Id="R805b663c4449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d9754caa4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078d6bbf4407" /><Relationship Type="http://schemas.openxmlformats.org/officeDocument/2006/relationships/theme" Target="/ppt/slideMasters/theme/theme1.xml" Id="R5c66434ee57b4c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7078d6bbf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3993dcf9d4d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977643b49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82f5be8df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e4ac2f03a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dcb770ae0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289cb16ef48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95527f5ba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