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94b779dae564e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914d2ad65b430e"/>
  </p:sldMasterIdLst>
  <p:sldIdLst>
    <p:sldId xmlns:r="http://schemas.openxmlformats.org/officeDocument/2006/relationships" id="256" r:id="R0b4789ec7f504948"/>
    <p:sldId xmlns:r="http://schemas.openxmlformats.org/officeDocument/2006/relationships" id="257" r:id="R647dee6f326a4e6c"/>
    <p:sldId xmlns:r="http://schemas.openxmlformats.org/officeDocument/2006/relationships" id="258" r:id="Rbb62fdeac71647bd"/>
    <p:sldId xmlns:r="http://schemas.openxmlformats.org/officeDocument/2006/relationships" id="259" r:id="R01e09c666e7c4a11"/>
    <p:sldId xmlns:r="http://schemas.openxmlformats.org/officeDocument/2006/relationships" id="260" r:id="R081f0ac906094cba"/>
    <p:sldId xmlns:r="http://schemas.openxmlformats.org/officeDocument/2006/relationships" id="261" r:id="R7016ebd05c674c1b"/>
    <p:sldId xmlns:r="http://schemas.openxmlformats.org/officeDocument/2006/relationships" id="262" r:id="R3f84e429788d4e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914d2ad65b430e" /><Relationship Type="http://schemas.openxmlformats.org/officeDocument/2006/relationships/slide" Target="/ppt/slides/slide1.xml" Id="R0b4789ec7f504948" /><Relationship Type="http://schemas.openxmlformats.org/officeDocument/2006/relationships/slide" Target="/ppt/slides/slide2.xml" Id="R647dee6f326a4e6c" /><Relationship Type="http://schemas.openxmlformats.org/officeDocument/2006/relationships/slide" Target="/ppt/slides/slide3.xml" Id="Rbb62fdeac71647bd" /><Relationship Type="http://schemas.openxmlformats.org/officeDocument/2006/relationships/slide" Target="/ppt/slides/slide4.xml" Id="R01e09c666e7c4a11" /><Relationship Type="http://schemas.openxmlformats.org/officeDocument/2006/relationships/slide" Target="/ppt/slides/slide5.xml" Id="R081f0ac906094cba" /><Relationship Type="http://schemas.openxmlformats.org/officeDocument/2006/relationships/slide" Target="/ppt/slides/slide6.xml" Id="R7016ebd05c674c1b" /><Relationship Type="http://schemas.openxmlformats.org/officeDocument/2006/relationships/slide" Target="/ppt/slides/slide7.xml" Id="R3f84e429788d4e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fc1fa9f8b145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a51692f87f49f5" /><Relationship Type="http://schemas.openxmlformats.org/officeDocument/2006/relationships/theme" Target="/ppt/slideMasters/theme/theme1.xml" Id="R754695ca579d43d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ea51692f87f49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ca405881c24a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252608e02e4dd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8dbc0780914b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74850dbe1f44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1197025f964d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7bfd966ba64e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45ada7aec54e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FORUS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FORUS REVISJON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23 924 394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1 415 665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1 150 549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904 604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13 688 716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ILVA HOLDING AS  –  29,7 %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STAVENES &amp; CO AS  –  29,7 %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SKATTEN MIN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SØRSKÅR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STAVENES  –  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INGER LISE VÅLAND AUSTBØ  –  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Maskinveien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4033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96 10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post@forusrevisjon.no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www.forusrevisjon.no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986 352 945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FORUS REVISJON AS</a:t>
            </a:r>
          </a:p>
        </p:txBody>
      </p:sp>
    </p:spTree>
  </p:cSld>
  <p:clrMapOvr>
    <a:masterClrMapping xmlns:a="http://schemas.openxmlformats.org/drawingml/2006/main"/>
  </p:clrMapOvr>
</p:sld>
</file>