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7532249066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18c4529654b0a"/>
  </p:sldMasterIdLst>
  <p:sldIdLst>
    <p:sldId xmlns:r="http://schemas.openxmlformats.org/officeDocument/2006/relationships" id="256" r:id="R7a7293081b7141b9"/>
    <p:sldId xmlns:r="http://schemas.openxmlformats.org/officeDocument/2006/relationships" id="257" r:id="Rd3db3c20d68e43c8"/>
    <p:sldId xmlns:r="http://schemas.openxmlformats.org/officeDocument/2006/relationships" id="258" r:id="R2a9d2ce271774c19"/>
    <p:sldId xmlns:r="http://schemas.openxmlformats.org/officeDocument/2006/relationships" id="259" r:id="R35895da1501c4698"/>
    <p:sldId xmlns:r="http://schemas.openxmlformats.org/officeDocument/2006/relationships" id="260" r:id="Re60a5cab70f94a51"/>
    <p:sldId xmlns:r="http://schemas.openxmlformats.org/officeDocument/2006/relationships" id="261" r:id="R6aedbf290fd14fb9"/>
    <p:sldId xmlns:r="http://schemas.openxmlformats.org/officeDocument/2006/relationships" id="262" r:id="R02ed6dc2f751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18c4529654b0a" /><Relationship Type="http://schemas.openxmlformats.org/officeDocument/2006/relationships/slide" Target="/ppt/slides/slide1.xml" Id="R7a7293081b7141b9" /><Relationship Type="http://schemas.openxmlformats.org/officeDocument/2006/relationships/slide" Target="/ppt/slides/slide2.xml" Id="Rd3db3c20d68e43c8" /><Relationship Type="http://schemas.openxmlformats.org/officeDocument/2006/relationships/slide" Target="/ppt/slides/slide3.xml" Id="R2a9d2ce271774c19" /><Relationship Type="http://schemas.openxmlformats.org/officeDocument/2006/relationships/slide" Target="/ppt/slides/slide4.xml" Id="R35895da1501c4698" /><Relationship Type="http://schemas.openxmlformats.org/officeDocument/2006/relationships/slide" Target="/ppt/slides/slide5.xml" Id="Re60a5cab70f94a51" /><Relationship Type="http://schemas.openxmlformats.org/officeDocument/2006/relationships/slide" Target="/ppt/slides/slide6.xml" Id="R6aedbf290fd14fb9" /><Relationship Type="http://schemas.openxmlformats.org/officeDocument/2006/relationships/slide" Target="/ppt/slides/slide7.xml" Id="R02ed6dc2f751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b52771974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373b1d33b4bae" /><Relationship Type="http://schemas.openxmlformats.org/officeDocument/2006/relationships/theme" Target="/ppt/slideMasters/theme/theme1.xml" Id="R942d0824be6f40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373b1d33b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5bce4670a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0ef141f0e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3616c988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ec0b5697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606a4a20b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f4169b66f44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15e3e8afb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KLEMETSDAL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KLEMETSDAL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5 131 465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46 509 844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54 173 529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KLEMETSDAL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Klemetsdal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3408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85 41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986 464 360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KLEMETSDAL AS</a:t>
            </a:r>
          </a:p>
        </p:txBody>
      </p:sp>
    </p:spTree>
  </p:cSld>
  <p:clrMapOvr>
    <a:masterClrMapping xmlns:a="http://schemas.openxmlformats.org/drawingml/2006/main"/>
  </p:clrMapOvr>
</p:sld>
</file>