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f2b0e79b540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3ba3bb7fdf4c55"/>
  </p:sldMasterIdLst>
  <p:sldIdLst>
    <p:sldId xmlns:r="http://schemas.openxmlformats.org/officeDocument/2006/relationships" id="256" r:id="R8655039a062843f0"/>
    <p:sldId xmlns:r="http://schemas.openxmlformats.org/officeDocument/2006/relationships" id="257" r:id="Rb3f022089fcf4205"/>
    <p:sldId xmlns:r="http://schemas.openxmlformats.org/officeDocument/2006/relationships" id="258" r:id="R27c3e8575c8a467c"/>
    <p:sldId xmlns:r="http://schemas.openxmlformats.org/officeDocument/2006/relationships" id="259" r:id="Rf1e0434500fe41ae"/>
    <p:sldId xmlns:r="http://schemas.openxmlformats.org/officeDocument/2006/relationships" id="260" r:id="R3499f1c350e34eef"/>
    <p:sldId xmlns:r="http://schemas.openxmlformats.org/officeDocument/2006/relationships" id="261" r:id="R77e3eca584834852"/>
    <p:sldId xmlns:r="http://schemas.openxmlformats.org/officeDocument/2006/relationships" id="262" r:id="Ra67b4f018a02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ba3bb7fdf4c55" /><Relationship Type="http://schemas.openxmlformats.org/officeDocument/2006/relationships/slide" Target="/ppt/slides/slide1.xml" Id="R8655039a062843f0" /><Relationship Type="http://schemas.openxmlformats.org/officeDocument/2006/relationships/slide" Target="/ppt/slides/slide2.xml" Id="Rb3f022089fcf4205" /><Relationship Type="http://schemas.openxmlformats.org/officeDocument/2006/relationships/slide" Target="/ppt/slides/slide3.xml" Id="R27c3e8575c8a467c" /><Relationship Type="http://schemas.openxmlformats.org/officeDocument/2006/relationships/slide" Target="/ppt/slides/slide4.xml" Id="Rf1e0434500fe41ae" /><Relationship Type="http://schemas.openxmlformats.org/officeDocument/2006/relationships/slide" Target="/ppt/slides/slide5.xml" Id="R3499f1c350e34eef" /><Relationship Type="http://schemas.openxmlformats.org/officeDocument/2006/relationships/slide" Target="/ppt/slides/slide6.xml" Id="R77e3eca584834852" /><Relationship Type="http://schemas.openxmlformats.org/officeDocument/2006/relationships/slide" Target="/ppt/slides/slide7.xml" Id="Ra67b4f018a02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e9360d73745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15c1e043f4888" /><Relationship Type="http://schemas.openxmlformats.org/officeDocument/2006/relationships/theme" Target="/ppt/slideMasters/theme/theme1.xml" Id="R8c172b7f0c3c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15c1e043f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0e397a2a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0ca4ab8f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cf2f3cf9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5f0c59a8e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665e786cb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55c04765c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5a63bae64a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VARDØ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VARDØ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8 357 698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4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70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986 523 936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