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3b82c6c07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d2ba5ceac4d66"/>
  </p:sldMasterIdLst>
  <p:sldIdLst>
    <p:sldId xmlns:r="http://schemas.openxmlformats.org/officeDocument/2006/relationships" id="256" r:id="Rcb5db4c1cccf4189"/>
    <p:sldId xmlns:r="http://schemas.openxmlformats.org/officeDocument/2006/relationships" id="257" r:id="Rea43c04937a64f4d"/>
    <p:sldId xmlns:r="http://schemas.openxmlformats.org/officeDocument/2006/relationships" id="258" r:id="Rab537c7ccece434d"/>
    <p:sldId xmlns:r="http://schemas.openxmlformats.org/officeDocument/2006/relationships" id="259" r:id="R58f4c21d7d1e4111"/>
    <p:sldId xmlns:r="http://schemas.openxmlformats.org/officeDocument/2006/relationships" id="260" r:id="Rfd13aaf1deb640f3"/>
    <p:sldId xmlns:r="http://schemas.openxmlformats.org/officeDocument/2006/relationships" id="261" r:id="Re46013d4ea464641"/>
    <p:sldId xmlns:r="http://schemas.openxmlformats.org/officeDocument/2006/relationships" id="262" r:id="Rdf90b9f7ec21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d2ba5ceac4d66" /><Relationship Type="http://schemas.openxmlformats.org/officeDocument/2006/relationships/slide" Target="/ppt/slides/slide1.xml" Id="Rcb5db4c1cccf4189" /><Relationship Type="http://schemas.openxmlformats.org/officeDocument/2006/relationships/slide" Target="/ppt/slides/slide2.xml" Id="Rea43c04937a64f4d" /><Relationship Type="http://schemas.openxmlformats.org/officeDocument/2006/relationships/slide" Target="/ppt/slides/slide3.xml" Id="Rab537c7ccece434d" /><Relationship Type="http://schemas.openxmlformats.org/officeDocument/2006/relationships/slide" Target="/ppt/slides/slide4.xml" Id="R58f4c21d7d1e4111" /><Relationship Type="http://schemas.openxmlformats.org/officeDocument/2006/relationships/slide" Target="/ppt/slides/slide5.xml" Id="Rfd13aaf1deb640f3" /><Relationship Type="http://schemas.openxmlformats.org/officeDocument/2006/relationships/slide" Target="/ppt/slides/slide6.xml" Id="Re46013d4ea464641" /><Relationship Type="http://schemas.openxmlformats.org/officeDocument/2006/relationships/slide" Target="/ppt/slides/slide7.xml" Id="Rdf90b9f7ec21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bddb1f4e2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931cdf2f54a86" /><Relationship Type="http://schemas.openxmlformats.org/officeDocument/2006/relationships/theme" Target="/ppt/slideMasters/theme/theme1.xml" Id="R878c52ce8e5446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931cdf2f5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2993ba6a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e7f29ac32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7574e003946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02a164f34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758d022c042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2b9919302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251ccf6b841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3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7 709 733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−1 068 775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11 588 851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41 899 760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BRUSLETTO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knut@brusletto.as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986 689 265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3 AS</a:t>
            </a:r>
          </a:p>
        </p:txBody>
      </p:sp>
    </p:spTree>
  </p:cSld>
  <p:clrMapOvr>
    <a:masterClrMapping xmlns:a="http://schemas.openxmlformats.org/drawingml/2006/main"/>
  </p:clrMapOvr>
</p:sld>
</file>