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0ae525e4a147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9976d843f4fb3"/>
  </p:sldMasterIdLst>
  <p:sldIdLst>
    <p:sldId xmlns:r="http://schemas.openxmlformats.org/officeDocument/2006/relationships" id="256" r:id="R2805933743664bfd"/>
    <p:sldId xmlns:r="http://schemas.openxmlformats.org/officeDocument/2006/relationships" id="257" r:id="R3ac5ff51704744f1"/>
    <p:sldId xmlns:r="http://schemas.openxmlformats.org/officeDocument/2006/relationships" id="258" r:id="R8252d2973d094fda"/>
    <p:sldId xmlns:r="http://schemas.openxmlformats.org/officeDocument/2006/relationships" id="259" r:id="R14b6575cd6c245cd"/>
    <p:sldId xmlns:r="http://schemas.openxmlformats.org/officeDocument/2006/relationships" id="260" r:id="Rd6b42f0d621842a6"/>
    <p:sldId xmlns:r="http://schemas.openxmlformats.org/officeDocument/2006/relationships" id="261" r:id="Rf3a1d7acf09842f8"/>
    <p:sldId xmlns:r="http://schemas.openxmlformats.org/officeDocument/2006/relationships" id="262" r:id="Rce5b1b4a3812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9976d843f4fb3" /><Relationship Type="http://schemas.openxmlformats.org/officeDocument/2006/relationships/slide" Target="/ppt/slides/slide1.xml" Id="R2805933743664bfd" /><Relationship Type="http://schemas.openxmlformats.org/officeDocument/2006/relationships/slide" Target="/ppt/slides/slide2.xml" Id="R3ac5ff51704744f1" /><Relationship Type="http://schemas.openxmlformats.org/officeDocument/2006/relationships/slide" Target="/ppt/slides/slide3.xml" Id="R8252d2973d094fda" /><Relationship Type="http://schemas.openxmlformats.org/officeDocument/2006/relationships/slide" Target="/ppt/slides/slide4.xml" Id="R14b6575cd6c245cd" /><Relationship Type="http://schemas.openxmlformats.org/officeDocument/2006/relationships/slide" Target="/ppt/slides/slide5.xml" Id="Rd6b42f0d621842a6" /><Relationship Type="http://schemas.openxmlformats.org/officeDocument/2006/relationships/slide" Target="/ppt/slides/slide6.xml" Id="Rf3a1d7acf09842f8" /><Relationship Type="http://schemas.openxmlformats.org/officeDocument/2006/relationships/slide" Target="/ppt/slides/slide7.xml" Id="Rce5b1b4a3812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ca6b310ee4d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bd74a21864469" /><Relationship Type="http://schemas.openxmlformats.org/officeDocument/2006/relationships/theme" Target="/ppt/slideMasters/theme/theme1.xml" Id="R764d1ad6ea21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dbd74a218644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ece654049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aec72ac9241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653d5f2cb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d4ba14d4b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f051cb725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22734242743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a4606fc204e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GUTTELVIK NÆRINGSPARK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GUTTELVIK NÆRINGSPARK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11 891 676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14 757 883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29 519 432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MAGNAR GUTTELVIK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SUNDET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Herfjordsveien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986 757 643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