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f8528607c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246210abc54172"/>
  </p:sldMasterIdLst>
  <p:sldIdLst>
    <p:sldId xmlns:r="http://schemas.openxmlformats.org/officeDocument/2006/relationships" id="256" r:id="Ra71b411d6db64c7b"/>
    <p:sldId xmlns:r="http://schemas.openxmlformats.org/officeDocument/2006/relationships" id="257" r:id="R5828f7161b684e18"/>
    <p:sldId xmlns:r="http://schemas.openxmlformats.org/officeDocument/2006/relationships" id="258" r:id="Rfb0a9a675d3c4c38"/>
    <p:sldId xmlns:r="http://schemas.openxmlformats.org/officeDocument/2006/relationships" id="259" r:id="R5739c5b0b33a42c2"/>
    <p:sldId xmlns:r="http://schemas.openxmlformats.org/officeDocument/2006/relationships" id="260" r:id="Rf07ec1befad24fda"/>
    <p:sldId xmlns:r="http://schemas.openxmlformats.org/officeDocument/2006/relationships" id="261" r:id="Rfd39bb63f61e4029"/>
    <p:sldId xmlns:r="http://schemas.openxmlformats.org/officeDocument/2006/relationships" id="262" r:id="Rea01bd3725c2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46210abc54172" /><Relationship Type="http://schemas.openxmlformats.org/officeDocument/2006/relationships/slide" Target="/ppt/slides/slide1.xml" Id="Ra71b411d6db64c7b" /><Relationship Type="http://schemas.openxmlformats.org/officeDocument/2006/relationships/slide" Target="/ppt/slides/slide2.xml" Id="R5828f7161b684e18" /><Relationship Type="http://schemas.openxmlformats.org/officeDocument/2006/relationships/slide" Target="/ppt/slides/slide3.xml" Id="Rfb0a9a675d3c4c38" /><Relationship Type="http://schemas.openxmlformats.org/officeDocument/2006/relationships/slide" Target="/ppt/slides/slide4.xml" Id="R5739c5b0b33a42c2" /><Relationship Type="http://schemas.openxmlformats.org/officeDocument/2006/relationships/slide" Target="/ppt/slides/slide5.xml" Id="Rf07ec1befad24fda" /><Relationship Type="http://schemas.openxmlformats.org/officeDocument/2006/relationships/slide" Target="/ppt/slides/slide6.xml" Id="Rfd39bb63f61e4029" /><Relationship Type="http://schemas.openxmlformats.org/officeDocument/2006/relationships/slide" Target="/ppt/slides/slide7.xml" Id="Rea01bd3725c2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b82bd5ab1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707b1cd7e446f" /><Relationship Type="http://schemas.openxmlformats.org/officeDocument/2006/relationships/theme" Target="/ppt/slideMasters/theme/theme1.xml" Id="Rfc4c78d24cdf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707b1cd7e44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02c86a6f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91734654c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1f2365221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9487f9136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7c865c94646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b4efbc3bb42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1928fc509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VERDINOR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