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0f3c58886c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db640e9a554dea"/>
  </p:sldMasterIdLst>
  <p:sldIdLst>
    <p:sldId xmlns:r="http://schemas.openxmlformats.org/officeDocument/2006/relationships" id="256" r:id="Rbafd0a0f668840ba"/>
    <p:sldId xmlns:r="http://schemas.openxmlformats.org/officeDocument/2006/relationships" id="257" r:id="Rde5e54d4b20a4ebb"/>
    <p:sldId xmlns:r="http://schemas.openxmlformats.org/officeDocument/2006/relationships" id="258" r:id="R9e2a38d7dd804bd9"/>
    <p:sldId xmlns:r="http://schemas.openxmlformats.org/officeDocument/2006/relationships" id="259" r:id="R9dea4fd9393a4b60"/>
    <p:sldId xmlns:r="http://schemas.openxmlformats.org/officeDocument/2006/relationships" id="260" r:id="R89dec285d24d457f"/>
    <p:sldId xmlns:r="http://schemas.openxmlformats.org/officeDocument/2006/relationships" id="261" r:id="Rbbe6db7d3cf44df2"/>
    <p:sldId xmlns:r="http://schemas.openxmlformats.org/officeDocument/2006/relationships" id="262" r:id="Ree8bd9f9b86b49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b640e9a554dea" /><Relationship Type="http://schemas.openxmlformats.org/officeDocument/2006/relationships/slide" Target="/ppt/slides/slide1.xml" Id="Rbafd0a0f668840ba" /><Relationship Type="http://schemas.openxmlformats.org/officeDocument/2006/relationships/slide" Target="/ppt/slides/slide2.xml" Id="Rde5e54d4b20a4ebb" /><Relationship Type="http://schemas.openxmlformats.org/officeDocument/2006/relationships/slide" Target="/ppt/slides/slide3.xml" Id="R9e2a38d7dd804bd9" /><Relationship Type="http://schemas.openxmlformats.org/officeDocument/2006/relationships/slide" Target="/ppt/slides/slide4.xml" Id="R9dea4fd9393a4b60" /><Relationship Type="http://schemas.openxmlformats.org/officeDocument/2006/relationships/slide" Target="/ppt/slides/slide5.xml" Id="R89dec285d24d457f" /><Relationship Type="http://schemas.openxmlformats.org/officeDocument/2006/relationships/slide" Target="/ppt/slides/slide6.xml" Id="Rbbe6db7d3cf44df2" /><Relationship Type="http://schemas.openxmlformats.org/officeDocument/2006/relationships/slide" Target="/ppt/slides/slide7.xml" Id="Ree8bd9f9b86b49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639e4b8f04f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d545d147c410c" /><Relationship Type="http://schemas.openxmlformats.org/officeDocument/2006/relationships/theme" Target="/ppt/slideMasters/theme/theme1.xml" Id="Rcfd4a6b6721b49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2d545d147c41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d3b00daaa4f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45ce540ec43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8b67df8a046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fb54141c440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c8cf9fdd1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85e71a49743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b08c389e742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KAPPA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KAPPA REVISJON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4 746 295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447 209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2 744 387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VERNER KARLSON  –  45,1 %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WIIG ANDERSEN  –  45,1 %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TIRI REBÅRD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Weldings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986 960 716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KAPPA REVISJON AS</a:t>
            </a:r>
          </a:p>
        </p:txBody>
      </p:sp>
    </p:spTree>
  </p:cSld>
  <p:clrMapOvr>
    <a:masterClrMapping xmlns:a="http://schemas.openxmlformats.org/drawingml/2006/main"/>
  </p:clrMapOvr>
</p:sld>
</file>