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7315d9e3874d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ddcd6acd674de6"/>
  </p:sldMasterIdLst>
  <p:sldIdLst>
    <p:sldId xmlns:r="http://schemas.openxmlformats.org/officeDocument/2006/relationships" id="256" r:id="R8e0587c3d3fd4132"/>
    <p:sldId xmlns:r="http://schemas.openxmlformats.org/officeDocument/2006/relationships" id="257" r:id="R1f45fd60757f4114"/>
    <p:sldId xmlns:r="http://schemas.openxmlformats.org/officeDocument/2006/relationships" id="258" r:id="R76a763e8ff5b4388"/>
    <p:sldId xmlns:r="http://schemas.openxmlformats.org/officeDocument/2006/relationships" id="259" r:id="Rbee312adf29d4b32"/>
    <p:sldId xmlns:r="http://schemas.openxmlformats.org/officeDocument/2006/relationships" id="260" r:id="R15cf26219d934202"/>
    <p:sldId xmlns:r="http://schemas.openxmlformats.org/officeDocument/2006/relationships" id="261" r:id="R857a5f943ef04455"/>
    <p:sldId xmlns:r="http://schemas.openxmlformats.org/officeDocument/2006/relationships" id="262" r:id="R86d25f3b95a148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ddcd6acd674de6" /><Relationship Type="http://schemas.openxmlformats.org/officeDocument/2006/relationships/slide" Target="/ppt/slides/slide1.xml" Id="R8e0587c3d3fd4132" /><Relationship Type="http://schemas.openxmlformats.org/officeDocument/2006/relationships/slide" Target="/ppt/slides/slide2.xml" Id="R1f45fd60757f4114" /><Relationship Type="http://schemas.openxmlformats.org/officeDocument/2006/relationships/slide" Target="/ppt/slides/slide3.xml" Id="R76a763e8ff5b4388" /><Relationship Type="http://schemas.openxmlformats.org/officeDocument/2006/relationships/slide" Target="/ppt/slides/slide4.xml" Id="Rbee312adf29d4b32" /><Relationship Type="http://schemas.openxmlformats.org/officeDocument/2006/relationships/slide" Target="/ppt/slides/slide5.xml" Id="R15cf26219d934202" /><Relationship Type="http://schemas.openxmlformats.org/officeDocument/2006/relationships/slide" Target="/ppt/slides/slide6.xml" Id="R857a5f943ef04455" /><Relationship Type="http://schemas.openxmlformats.org/officeDocument/2006/relationships/slide" Target="/ppt/slides/slide7.xml" Id="R86d25f3b95a148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adc2d96d8e4f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555bc12454bac" /><Relationship Type="http://schemas.openxmlformats.org/officeDocument/2006/relationships/theme" Target="/ppt/slideMasters/theme/theme1.xml" Id="R33d3bd7083ed4e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d555bc12454b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ffdaecbc645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c7494f0c146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d040b192d42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fb188134b44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459ebbb0742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b5186711046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6d96cb59b44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MOVIDA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MOVIDA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−2 543 105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3 395 600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67 313 004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69 969 313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WILHELM NEUMANN  –  58,9 %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NADINE NEUMANN KREKELER  –  20,4 %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PAULINA NEUMANN KREKELER  –  20,4 %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WILHELM NEUMANN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Alfa Omega Regnskap og Rådg. AS, Øvre Kråkenes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5152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arne@troye.no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987 327 243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