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152ed39584c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de376e8cea4ab2"/>
  </p:sldMasterIdLst>
  <p:sldIdLst>
    <p:sldId xmlns:r="http://schemas.openxmlformats.org/officeDocument/2006/relationships" id="256" r:id="R8709ede50dc94676"/>
    <p:sldId xmlns:r="http://schemas.openxmlformats.org/officeDocument/2006/relationships" id="257" r:id="R542337d3fddf4d13"/>
    <p:sldId xmlns:r="http://schemas.openxmlformats.org/officeDocument/2006/relationships" id="258" r:id="Rad7b7e802062460f"/>
    <p:sldId xmlns:r="http://schemas.openxmlformats.org/officeDocument/2006/relationships" id="259" r:id="Rcb6df460969749dc"/>
    <p:sldId xmlns:r="http://schemas.openxmlformats.org/officeDocument/2006/relationships" id="260" r:id="R591deda3982f4072"/>
    <p:sldId xmlns:r="http://schemas.openxmlformats.org/officeDocument/2006/relationships" id="261" r:id="Raa41f090111b4e72"/>
    <p:sldId xmlns:r="http://schemas.openxmlformats.org/officeDocument/2006/relationships" id="262" r:id="R2aa6cda0581c4f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de376e8cea4ab2" /><Relationship Type="http://schemas.openxmlformats.org/officeDocument/2006/relationships/slide" Target="/ppt/slides/slide1.xml" Id="R8709ede50dc94676" /><Relationship Type="http://schemas.openxmlformats.org/officeDocument/2006/relationships/slide" Target="/ppt/slides/slide2.xml" Id="R542337d3fddf4d13" /><Relationship Type="http://schemas.openxmlformats.org/officeDocument/2006/relationships/slide" Target="/ppt/slides/slide3.xml" Id="Rad7b7e802062460f" /><Relationship Type="http://schemas.openxmlformats.org/officeDocument/2006/relationships/slide" Target="/ppt/slides/slide4.xml" Id="Rcb6df460969749dc" /><Relationship Type="http://schemas.openxmlformats.org/officeDocument/2006/relationships/slide" Target="/ppt/slides/slide5.xml" Id="R591deda3982f4072" /><Relationship Type="http://schemas.openxmlformats.org/officeDocument/2006/relationships/slide" Target="/ppt/slides/slide6.xml" Id="Raa41f090111b4e72" /><Relationship Type="http://schemas.openxmlformats.org/officeDocument/2006/relationships/slide" Target="/ppt/slides/slide7.xml" Id="R2aa6cda0581c4f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57faaa6935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4816373d4c8d" /><Relationship Type="http://schemas.openxmlformats.org/officeDocument/2006/relationships/theme" Target="/ppt/slideMasters/theme/theme1.xml" Id="Rbc1837a9fe39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684816373d4c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59fe9077946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d44041214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928d3e89d47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4baffffe0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4acd45a854e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c803e3c0d4c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c44dbc49d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HADSEL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HADSEL AS ble etablert [år] og holder til i Stokmarknes.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27 762 709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4 714 815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3 732 071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9 953 297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CN-INVEST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EIFER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FREJAN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Markedsgata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8450 Stokmarknes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987 447 702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HADSEL AS</a:t>
            </a:r>
          </a:p>
        </p:txBody>
      </p:sp>
    </p:spTree>
  </p:cSld>
  <p:clrMapOvr>
    <a:masterClrMapping xmlns:a="http://schemas.openxmlformats.org/drawingml/2006/main"/>
  </p:clrMapOvr>
</p:sld>
</file>