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219c13517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e8b3f79e34a9d"/>
  </p:sldMasterIdLst>
  <p:sldIdLst>
    <p:sldId xmlns:r="http://schemas.openxmlformats.org/officeDocument/2006/relationships" id="256" r:id="R55b436a8bc3844ff"/>
    <p:sldId xmlns:r="http://schemas.openxmlformats.org/officeDocument/2006/relationships" id="257" r:id="Ra4a5051a46834bef"/>
    <p:sldId xmlns:r="http://schemas.openxmlformats.org/officeDocument/2006/relationships" id="258" r:id="Rc75c3798783e425b"/>
    <p:sldId xmlns:r="http://schemas.openxmlformats.org/officeDocument/2006/relationships" id="259" r:id="R57131abff34e44f4"/>
    <p:sldId xmlns:r="http://schemas.openxmlformats.org/officeDocument/2006/relationships" id="260" r:id="R33d424edce1241fe"/>
    <p:sldId xmlns:r="http://schemas.openxmlformats.org/officeDocument/2006/relationships" id="261" r:id="Re2e90064323749f0"/>
    <p:sldId xmlns:r="http://schemas.openxmlformats.org/officeDocument/2006/relationships" id="262" r:id="Ra18712f9c168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e8b3f79e34a9d" /><Relationship Type="http://schemas.openxmlformats.org/officeDocument/2006/relationships/slide" Target="/ppt/slides/slide1.xml" Id="R55b436a8bc3844ff" /><Relationship Type="http://schemas.openxmlformats.org/officeDocument/2006/relationships/slide" Target="/ppt/slides/slide2.xml" Id="Ra4a5051a46834bef" /><Relationship Type="http://schemas.openxmlformats.org/officeDocument/2006/relationships/slide" Target="/ppt/slides/slide3.xml" Id="Rc75c3798783e425b" /><Relationship Type="http://schemas.openxmlformats.org/officeDocument/2006/relationships/slide" Target="/ppt/slides/slide4.xml" Id="R57131abff34e44f4" /><Relationship Type="http://schemas.openxmlformats.org/officeDocument/2006/relationships/slide" Target="/ppt/slides/slide5.xml" Id="R33d424edce1241fe" /><Relationship Type="http://schemas.openxmlformats.org/officeDocument/2006/relationships/slide" Target="/ppt/slides/slide6.xml" Id="Re2e90064323749f0" /><Relationship Type="http://schemas.openxmlformats.org/officeDocument/2006/relationships/slide" Target="/ppt/slides/slide7.xml" Id="Ra18712f9c168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6b32f4556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cc1e729804b5b" /><Relationship Type="http://schemas.openxmlformats.org/officeDocument/2006/relationships/theme" Target="/ppt/slideMasters/theme/theme1.xml" Id="Rcd9744ef71ca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cc1e72980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ec6eea484b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36048a9c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a2c13e370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8b63248e64a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30da72890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921c3fb6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51e41baf7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IDÉ TIL VERDI -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IDÉ TIL VERDI - ØKONOMI OG REGNSKAP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ENGEN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ENGEN SANDAKER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irene@fraidetilverdi.no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