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dd620526946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950c8fe464ecf"/>
  </p:sldMasterIdLst>
  <p:sldIdLst>
    <p:sldId xmlns:r="http://schemas.openxmlformats.org/officeDocument/2006/relationships" id="256" r:id="Ref0eab1a19c047ff"/>
    <p:sldId xmlns:r="http://schemas.openxmlformats.org/officeDocument/2006/relationships" id="257" r:id="R61c07600fecb4c35"/>
    <p:sldId xmlns:r="http://schemas.openxmlformats.org/officeDocument/2006/relationships" id="258" r:id="Rfd84227bb8f84eb3"/>
    <p:sldId xmlns:r="http://schemas.openxmlformats.org/officeDocument/2006/relationships" id="259" r:id="R2214a2f6c4d1471e"/>
    <p:sldId xmlns:r="http://schemas.openxmlformats.org/officeDocument/2006/relationships" id="260" r:id="Rce3196cda7b94db5"/>
    <p:sldId xmlns:r="http://schemas.openxmlformats.org/officeDocument/2006/relationships" id="261" r:id="R9b2bc457925b4f43"/>
    <p:sldId xmlns:r="http://schemas.openxmlformats.org/officeDocument/2006/relationships" id="262" r:id="Rb7ebf5080cf843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950c8fe464ecf" /><Relationship Type="http://schemas.openxmlformats.org/officeDocument/2006/relationships/slide" Target="/ppt/slides/slide1.xml" Id="Ref0eab1a19c047ff" /><Relationship Type="http://schemas.openxmlformats.org/officeDocument/2006/relationships/slide" Target="/ppt/slides/slide2.xml" Id="R61c07600fecb4c35" /><Relationship Type="http://schemas.openxmlformats.org/officeDocument/2006/relationships/slide" Target="/ppt/slides/slide3.xml" Id="Rfd84227bb8f84eb3" /><Relationship Type="http://schemas.openxmlformats.org/officeDocument/2006/relationships/slide" Target="/ppt/slides/slide4.xml" Id="R2214a2f6c4d1471e" /><Relationship Type="http://schemas.openxmlformats.org/officeDocument/2006/relationships/slide" Target="/ppt/slides/slide5.xml" Id="Rce3196cda7b94db5" /><Relationship Type="http://schemas.openxmlformats.org/officeDocument/2006/relationships/slide" Target="/ppt/slides/slide6.xml" Id="R9b2bc457925b4f43" /><Relationship Type="http://schemas.openxmlformats.org/officeDocument/2006/relationships/slide" Target="/ppt/slides/slide7.xml" Id="Rb7ebf5080cf843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0fa767507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596703a814e12" /><Relationship Type="http://schemas.openxmlformats.org/officeDocument/2006/relationships/theme" Target="/ppt/slideMasters/theme/theme1.xml" Id="R9a82eebf883047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596703a814e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834696132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a8f458f84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3f8b279b343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0642d808049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8f019c6eb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d8aa973c948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95726c4a04c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STIE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STIE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STIE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STIE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STIE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STIE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456 828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2 421 562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6 105 263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STIE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STIE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STIE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987 696 443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STIE AS</a:t>
            </a:r>
          </a:p>
        </p:txBody>
      </p:sp>
    </p:spTree>
  </p:cSld>
  <p:clrMapOvr>
    <a:masterClrMapping xmlns:a="http://schemas.openxmlformats.org/drawingml/2006/main"/>
  </p:clrMapOvr>
</p:sld>
</file>