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b9c8c2531334d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e7122dbe754480"/>
  </p:sldMasterIdLst>
  <p:sldIdLst>
    <p:sldId xmlns:r="http://schemas.openxmlformats.org/officeDocument/2006/relationships" id="256" r:id="Rb3b071b13a5b4e1e"/>
    <p:sldId xmlns:r="http://schemas.openxmlformats.org/officeDocument/2006/relationships" id="257" r:id="R4ac2699a705e4e0b"/>
    <p:sldId xmlns:r="http://schemas.openxmlformats.org/officeDocument/2006/relationships" id="258" r:id="R808c008864c74110"/>
    <p:sldId xmlns:r="http://schemas.openxmlformats.org/officeDocument/2006/relationships" id="259" r:id="R100e1a90a9de43c1"/>
    <p:sldId xmlns:r="http://schemas.openxmlformats.org/officeDocument/2006/relationships" id="260" r:id="R54a2590942584824"/>
    <p:sldId xmlns:r="http://schemas.openxmlformats.org/officeDocument/2006/relationships" id="261" r:id="Re557f2c7c0c44d0f"/>
    <p:sldId xmlns:r="http://schemas.openxmlformats.org/officeDocument/2006/relationships" id="262" r:id="R23322164e1fe43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e7122dbe754480" /><Relationship Type="http://schemas.openxmlformats.org/officeDocument/2006/relationships/slide" Target="/ppt/slides/slide1.xml" Id="Rb3b071b13a5b4e1e" /><Relationship Type="http://schemas.openxmlformats.org/officeDocument/2006/relationships/slide" Target="/ppt/slides/slide2.xml" Id="R4ac2699a705e4e0b" /><Relationship Type="http://schemas.openxmlformats.org/officeDocument/2006/relationships/slide" Target="/ppt/slides/slide3.xml" Id="R808c008864c74110" /><Relationship Type="http://schemas.openxmlformats.org/officeDocument/2006/relationships/slide" Target="/ppt/slides/slide4.xml" Id="R100e1a90a9de43c1" /><Relationship Type="http://schemas.openxmlformats.org/officeDocument/2006/relationships/slide" Target="/ppt/slides/slide5.xml" Id="R54a2590942584824" /><Relationship Type="http://schemas.openxmlformats.org/officeDocument/2006/relationships/slide" Target="/ppt/slides/slide6.xml" Id="Re557f2c7c0c44d0f" /><Relationship Type="http://schemas.openxmlformats.org/officeDocument/2006/relationships/slide" Target="/ppt/slides/slide7.xml" Id="R23322164e1fe43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892fed628b4b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96209556242e2" /><Relationship Type="http://schemas.openxmlformats.org/officeDocument/2006/relationships/theme" Target="/ppt/slideMasters/theme/theme1.xml" Id="R68d5550c6b2248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c96209556242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770941cb4407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93fe0fafc94b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fcc2b9c2784b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97f9da18f4d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904135cef41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4d917a3b44e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0789570ff145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SØRLANDET FERIESENTER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SØRLANDET FERIESENTER AS ble etablert [år] og holder til i Risør.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13 578 208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2 898 566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3 259 260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29 582 074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35 832 907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 HENRIK SANDNES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MARIUS SANDNES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SANDNES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Åkvågveien 590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4957 Risør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15 40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987 816 228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SØRLANDET FERIESENTER AS</a:t>
            </a:r>
          </a:p>
        </p:txBody>
      </p:sp>
    </p:spTree>
  </p:cSld>
  <p:clrMapOvr>
    <a:masterClrMapping xmlns:a="http://schemas.openxmlformats.org/drawingml/2006/main"/>
  </p:clrMapOvr>
</p:sld>
</file>