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12cfbf19924f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2fbb88dbc54de1"/>
  </p:sldMasterIdLst>
  <p:sldIdLst>
    <p:sldId xmlns:r="http://schemas.openxmlformats.org/officeDocument/2006/relationships" id="256" r:id="Rb09d6c6e283c4d73"/>
    <p:sldId xmlns:r="http://schemas.openxmlformats.org/officeDocument/2006/relationships" id="257" r:id="R9d411a2841424a65"/>
    <p:sldId xmlns:r="http://schemas.openxmlformats.org/officeDocument/2006/relationships" id="258" r:id="Raaf0f201bb2743ae"/>
    <p:sldId xmlns:r="http://schemas.openxmlformats.org/officeDocument/2006/relationships" id="259" r:id="R98e9a1437f1e4efc"/>
    <p:sldId xmlns:r="http://schemas.openxmlformats.org/officeDocument/2006/relationships" id="260" r:id="Rc4941837501c42a9"/>
    <p:sldId xmlns:r="http://schemas.openxmlformats.org/officeDocument/2006/relationships" id="261" r:id="R30bb2b2cb99b4a31"/>
    <p:sldId xmlns:r="http://schemas.openxmlformats.org/officeDocument/2006/relationships" id="262" r:id="R48bd650cc04d43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fbb88dbc54de1" /><Relationship Type="http://schemas.openxmlformats.org/officeDocument/2006/relationships/slide" Target="/ppt/slides/slide1.xml" Id="Rb09d6c6e283c4d73" /><Relationship Type="http://schemas.openxmlformats.org/officeDocument/2006/relationships/slide" Target="/ppt/slides/slide2.xml" Id="R9d411a2841424a65" /><Relationship Type="http://schemas.openxmlformats.org/officeDocument/2006/relationships/slide" Target="/ppt/slides/slide3.xml" Id="Raaf0f201bb2743ae" /><Relationship Type="http://schemas.openxmlformats.org/officeDocument/2006/relationships/slide" Target="/ppt/slides/slide4.xml" Id="R98e9a1437f1e4efc" /><Relationship Type="http://schemas.openxmlformats.org/officeDocument/2006/relationships/slide" Target="/ppt/slides/slide5.xml" Id="Rc4941837501c42a9" /><Relationship Type="http://schemas.openxmlformats.org/officeDocument/2006/relationships/slide" Target="/ppt/slides/slide6.xml" Id="R30bb2b2cb99b4a31" /><Relationship Type="http://schemas.openxmlformats.org/officeDocument/2006/relationships/slide" Target="/ppt/slides/slide7.xml" Id="R48bd650cc04d43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1cd7810ca45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b1f5bf08646f7" /><Relationship Type="http://schemas.openxmlformats.org/officeDocument/2006/relationships/theme" Target="/ppt/slideMasters/theme/theme1.xml" Id="Rbcd9a5f78b77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b1f5bf08646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5eaaf125e4a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7bdc7491e46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a5388abb045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220fd4d98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92edb072a4c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0da3bb6c348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3f63d34744d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&amp; VATNE STATSAUTORISERTE REVISORAR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&amp; VATNE STATSAUTORISERTE REVISORAR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22 301 028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4 854 727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4 067 164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6 547 383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13 778 442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GAV INVEST AS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RBK &amp; LIVERPOOL INVEST AS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DH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ÅRSÆTHER RAFSHOL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FINN HOPLAND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ARVE VATNE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Aasen-gata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firmapost@h-v.no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www.h-v.no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987 832 916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&amp; VATNE STATSAUTORISERTE REVISORAR AS</a:t>
            </a:r>
          </a:p>
        </p:txBody>
      </p:sp>
    </p:spTree>
  </p:cSld>
  <p:clrMapOvr>
    <a:masterClrMapping xmlns:a="http://schemas.openxmlformats.org/drawingml/2006/main"/>
  </p:clrMapOvr>
</p:sld>
</file>