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1cd1dcdbbf4e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a30ed217f74dba"/>
  </p:sldMasterIdLst>
  <p:sldIdLst>
    <p:sldId xmlns:r="http://schemas.openxmlformats.org/officeDocument/2006/relationships" id="256" r:id="R721d1f01953845e9"/>
    <p:sldId xmlns:r="http://schemas.openxmlformats.org/officeDocument/2006/relationships" id="257" r:id="R3e0db9436b5c4887"/>
    <p:sldId xmlns:r="http://schemas.openxmlformats.org/officeDocument/2006/relationships" id="258" r:id="Rd3afba17452d4be5"/>
    <p:sldId xmlns:r="http://schemas.openxmlformats.org/officeDocument/2006/relationships" id="259" r:id="Rf655d901e9804300"/>
    <p:sldId xmlns:r="http://schemas.openxmlformats.org/officeDocument/2006/relationships" id="260" r:id="R0a82453b007f4877"/>
    <p:sldId xmlns:r="http://schemas.openxmlformats.org/officeDocument/2006/relationships" id="261" r:id="Rd25a88d3f5af4d3c"/>
    <p:sldId xmlns:r="http://schemas.openxmlformats.org/officeDocument/2006/relationships" id="262" r:id="R677e09b9d15445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a30ed217f74dba" /><Relationship Type="http://schemas.openxmlformats.org/officeDocument/2006/relationships/slide" Target="/ppt/slides/slide1.xml" Id="R721d1f01953845e9" /><Relationship Type="http://schemas.openxmlformats.org/officeDocument/2006/relationships/slide" Target="/ppt/slides/slide2.xml" Id="R3e0db9436b5c4887" /><Relationship Type="http://schemas.openxmlformats.org/officeDocument/2006/relationships/slide" Target="/ppt/slides/slide3.xml" Id="Rd3afba17452d4be5" /><Relationship Type="http://schemas.openxmlformats.org/officeDocument/2006/relationships/slide" Target="/ppt/slides/slide4.xml" Id="Rf655d901e9804300" /><Relationship Type="http://schemas.openxmlformats.org/officeDocument/2006/relationships/slide" Target="/ppt/slides/slide5.xml" Id="R0a82453b007f4877" /><Relationship Type="http://schemas.openxmlformats.org/officeDocument/2006/relationships/slide" Target="/ppt/slides/slide6.xml" Id="Rd25a88d3f5af4d3c" /><Relationship Type="http://schemas.openxmlformats.org/officeDocument/2006/relationships/slide" Target="/ppt/slides/slide7.xml" Id="R677e09b9d15445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33639a6b745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53be332284391" /><Relationship Type="http://schemas.openxmlformats.org/officeDocument/2006/relationships/theme" Target="/ppt/slideMasters/theme/theme1.xml" Id="Rac87eeadfdb64f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253be3322843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9c6243386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ccb338b5249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1ebbc45d547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135e9768745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a88ed119046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c3782d8ba4f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d4606e2a0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H. 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H. MOEN AS ble etablert [år] og holder til i Skjåk.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521 591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232 030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28 700 350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30 418 715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HÅVARD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Skamsarveien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2690 Skjåk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45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987 988 061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