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498ed3585f45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f4b1a662674734"/>
  </p:sldMasterIdLst>
  <p:sldIdLst>
    <p:sldId xmlns:r="http://schemas.openxmlformats.org/officeDocument/2006/relationships" id="256" r:id="R59f26e217d174947"/>
    <p:sldId xmlns:r="http://schemas.openxmlformats.org/officeDocument/2006/relationships" id="257" r:id="R9876c9e2d4d04ff4"/>
    <p:sldId xmlns:r="http://schemas.openxmlformats.org/officeDocument/2006/relationships" id="258" r:id="Rbf5fe2a99f074374"/>
    <p:sldId xmlns:r="http://schemas.openxmlformats.org/officeDocument/2006/relationships" id="259" r:id="Ra94ec3c20f32410a"/>
    <p:sldId xmlns:r="http://schemas.openxmlformats.org/officeDocument/2006/relationships" id="260" r:id="R59823bdc6abf4ea1"/>
    <p:sldId xmlns:r="http://schemas.openxmlformats.org/officeDocument/2006/relationships" id="261" r:id="Rc09dc853e04446cf"/>
    <p:sldId xmlns:r="http://schemas.openxmlformats.org/officeDocument/2006/relationships" id="262" r:id="R8d60b5e8c8bc4f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f4b1a662674734" /><Relationship Type="http://schemas.openxmlformats.org/officeDocument/2006/relationships/slide" Target="/ppt/slides/slide1.xml" Id="R59f26e217d174947" /><Relationship Type="http://schemas.openxmlformats.org/officeDocument/2006/relationships/slide" Target="/ppt/slides/slide2.xml" Id="R9876c9e2d4d04ff4" /><Relationship Type="http://schemas.openxmlformats.org/officeDocument/2006/relationships/slide" Target="/ppt/slides/slide3.xml" Id="Rbf5fe2a99f074374" /><Relationship Type="http://schemas.openxmlformats.org/officeDocument/2006/relationships/slide" Target="/ppt/slides/slide4.xml" Id="Ra94ec3c20f32410a" /><Relationship Type="http://schemas.openxmlformats.org/officeDocument/2006/relationships/slide" Target="/ppt/slides/slide5.xml" Id="R59823bdc6abf4ea1" /><Relationship Type="http://schemas.openxmlformats.org/officeDocument/2006/relationships/slide" Target="/ppt/slides/slide6.xml" Id="Rc09dc853e04446cf" /><Relationship Type="http://schemas.openxmlformats.org/officeDocument/2006/relationships/slide" Target="/ppt/slides/slide7.xml" Id="R8d60b5e8c8bc4f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fa763abbc540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809e8744274218" /><Relationship Type="http://schemas.openxmlformats.org/officeDocument/2006/relationships/theme" Target="/ppt/slideMasters/theme/theme1.xml" Id="R7d87014984b840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809e87442742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880344d8624a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8fbb675a1d4d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1dd4a9dde04a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426ad1a8346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c2ae051e4b47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fdc59ecce4e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5226ff032040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SINECO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SINECO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SINECO AS ble etablert [år] og holder til i Vegårshei.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SINECO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SINECO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SINECO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2 254 697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10 923 599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10 933 991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SINECO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STEBEKK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SINECO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Molandsveien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4985 Vegårshei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987 990 821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SINECO AS</a:t>
            </a:r>
          </a:p>
        </p:txBody>
      </p:sp>
    </p:spTree>
  </p:cSld>
  <p:clrMapOvr>
    <a:masterClrMapping xmlns:a="http://schemas.openxmlformats.org/drawingml/2006/main"/>
  </p:clrMapOvr>
</p:sld>
</file>