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27a57aa088e46d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96cb8bd043743b5"/>
  </p:sldMasterIdLst>
  <p:sldIdLst>
    <p:sldId xmlns:r="http://schemas.openxmlformats.org/officeDocument/2006/relationships" id="256" r:id="Re6f719c4afaf415a"/>
    <p:sldId xmlns:r="http://schemas.openxmlformats.org/officeDocument/2006/relationships" id="257" r:id="R606f604794ff437a"/>
    <p:sldId xmlns:r="http://schemas.openxmlformats.org/officeDocument/2006/relationships" id="258" r:id="R563484c0fddb468a"/>
    <p:sldId xmlns:r="http://schemas.openxmlformats.org/officeDocument/2006/relationships" id="259" r:id="Rc53e5911331042f3"/>
    <p:sldId xmlns:r="http://schemas.openxmlformats.org/officeDocument/2006/relationships" id="260" r:id="R886a80d8a55842ff"/>
    <p:sldId xmlns:r="http://schemas.openxmlformats.org/officeDocument/2006/relationships" id="261" r:id="R12eae0f0e3a8474e"/>
    <p:sldId xmlns:r="http://schemas.openxmlformats.org/officeDocument/2006/relationships" id="262" r:id="Rc394c5aad37d485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6cb8bd043743b5" /><Relationship Type="http://schemas.openxmlformats.org/officeDocument/2006/relationships/slide" Target="/ppt/slides/slide1.xml" Id="Re6f719c4afaf415a" /><Relationship Type="http://schemas.openxmlformats.org/officeDocument/2006/relationships/slide" Target="/ppt/slides/slide2.xml" Id="R606f604794ff437a" /><Relationship Type="http://schemas.openxmlformats.org/officeDocument/2006/relationships/slide" Target="/ppt/slides/slide3.xml" Id="R563484c0fddb468a" /><Relationship Type="http://schemas.openxmlformats.org/officeDocument/2006/relationships/slide" Target="/ppt/slides/slide4.xml" Id="Rc53e5911331042f3" /><Relationship Type="http://schemas.openxmlformats.org/officeDocument/2006/relationships/slide" Target="/ppt/slides/slide5.xml" Id="R886a80d8a55842ff" /><Relationship Type="http://schemas.openxmlformats.org/officeDocument/2006/relationships/slide" Target="/ppt/slides/slide6.xml" Id="R12eae0f0e3a8474e" /><Relationship Type="http://schemas.openxmlformats.org/officeDocument/2006/relationships/slide" Target="/ppt/slides/slide7.xml" Id="Rc394c5aad37d485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1a9185b18b43f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1cbf2e7e9e4841" /><Relationship Type="http://schemas.openxmlformats.org/officeDocument/2006/relationships/theme" Target="/ppt/slideMasters/theme/theme1.xml" Id="R6ab298307e7c413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d1cbf2e7e9e48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9cec62f2f74e8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93480d23304b2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56c9e240dc4c0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1d8b4615e647d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683490220e41e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c83405cec04b8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e4a0703b2a43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INTER REVISOR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 REVISOR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INTER REVISOR AS ble etablert [år] og holder til i Gjøvik.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 REVISOR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 REVISOR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 REVISOR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21 036 918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2 056 033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1 450 612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2 064 028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8 390 299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 REVISOR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FORTRESS HOLDING AS  –  56,0 %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JENNY LIND NORDGREN  –  24,0 %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KRISTEN TARALDSRUD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 REVISOR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Jernbanegata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2821 Gjøvik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18 90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988 502 790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 REVISOR AS</a:t>
            </a:r>
          </a:p>
        </p:txBody>
      </p:sp>
    </p:spTree>
  </p:cSld>
  <p:clrMapOvr>
    <a:masterClrMapping xmlns:a="http://schemas.openxmlformats.org/drawingml/2006/main"/>
  </p:clrMapOvr>
</p:sld>
</file>