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02cfda432b40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3d571482524173"/>
  </p:sldMasterIdLst>
  <p:sldIdLst>
    <p:sldId xmlns:r="http://schemas.openxmlformats.org/officeDocument/2006/relationships" id="256" r:id="R68ded580b37e4607"/>
    <p:sldId xmlns:r="http://schemas.openxmlformats.org/officeDocument/2006/relationships" id="257" r:id="R081e932706e74d1e"/>
    <p:sldId xmlns:r="http://schemas.openxmlformats.org/officeDocument/2006/relationships" id="258" r:id="Re727e3113cbc45c0"/>
    <p:sldId xmlns:r="http://schemas.openxmlformats.org/officeDocument/2006/relationships" id="259" r:id="Rcee7664d73f946e7"/>
    <p:sldId xmlns:r="http://schemas.openxmlformats.org/officeDocument/2006/relationships" id="260" r:id="Ref342fc070424953"/>
    <p:sldId xmlns:r="http://schemas.openxmlformats.org/officeDocument/2006/relationships" id="261" r:id="R745c01a24a524131"/>
    <p:sldId xmlns:r="http://schemas.openxmlformats.org/officeDocument/2006/relationships" id="262" r:id="R539871681c2e41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3d571482524173" /><Relationship Type="http://schemas.openxmlformats.org/officeDocument/2006/relationships/slide" Target="/ppt/slides/slide1.xml" Id="R68ded580b37e4607" /><Relationship Type="http://schemas.openxmlformats.org/officeDocument/2006/relationships/slide" Target="/ppt/slides/slide2.xml" Id="R081e932706e74d1e" /><Relationship Type="http://schemas.openxmlformats.org/officeDocument/2006/relationships/slide" Target="/ppt/slides/slide3.xml" Id="Re727e3113cbc45c0" /><Relationship Type="http://schemas.openxmlformats.org/officeDocument/2006/relationships/slide" Target="/ppt/slides/slide4.xml" Id="Rcee7664d73f946e7" /><Relationship Type="http://schemas.openxmlformats.org/officeDocument/2006/relationships/slide" Target="/ppt/slides/slide5.xml" Id="Ref342fc070424953" /><Relationship Type="http://schemas.openxmlformats.org/officeDocument/2006/relationships/slide" Target="/ppt/slides/slide6.xml" Id="R745c01a24a524131" /><Relationship Type="http://schemas.openxmlformats.org/officeDocument/2006/relationships/slide" Target="/ppt/slides/slide7.xml" Id="R539871681c2e41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7c920df37843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70b8e2e38470f" /><Relationship Type="http://schemas.openxmlformats.org/officeDocument/2006/relationships/theme" Target="/ppt/slideMasters/theme/theme1.xml" Id="R532e89cb5efe4b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770b8e2e3847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52e3c536944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d5cb30b4d4b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edbcd5c7a49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e0b1e7e7944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357ccc5d742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90d5d2e1e4f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5536231074c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STJERN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STJERN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STJERN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STJERN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STJERN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STJERN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−106 791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2 808 516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12 947 107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12 947 107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STJERN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STJERN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STJERN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88 65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988 683 051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STJERN HOLDING AS</a:t>
            </a:r>
          </a:p>
        </p:txBody>
      </p:sp>
    </p:spTree>
  </p:cSld>
  <p:clrMapOvr>
    <a:masterClrMapping xmlns:a="http://schemas.openxmlformats.org/drawingml/2006/main"/>
  </p:clrMapOvr>
</p:sld>
</file>