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e3352c0c3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855c61a11462f"/>
  </p:sldMasterIdLst>
  <p:sldIdLst>
    <p:sldId xmlns:r="http://schemas.openxmlformats.org/officeDocument/2006/relationships" id="256" r:id="R81bb24d09eb2439a"/>
    <p:sldId xmlns:r="http://schemas.openxmlformats.org/officeDocument/2006/relationships" id="257" r:id="R0c7b60a25a614b1a"/>
    <p:sldId xmlns:r="http://schemas.openxmlformats.org/officeDocument/2006/relationships" id="258" r:id="R401d8070ccb34f20"/>
    <p:sldId xmlns:r="http://schemas.openxmlformats.org/officeDocument/2006/relationships" id="259" r:id="R114862959593492d"/>
    <p:sldId xmlns:r="http://schemas.openxmlformats.org/officeDocument/2006/relationships" id="260" r:id="R6c5fabdaed3e4451"/>
    <p:sldId xmlns:r="http://schemas.openxmlformats.org/officeDocument/2006/relationships" id="261" r:id="R0b3d76c8bb2c4df3"/>
    <p:sldId xmlns:r="http://schemas.openxmlformats.org/officeDocument/2006/relationships" id="262" r:id="Rbcdf06d5a84a42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855c61a11462f" /><Relationship Type="http://schemas.openxmlformats.org/officeDocument/2006/relationships/slide" Target="/ppt/slides/slide1.xml" Id="R81bb24d09eb2439a" /><Relationship Type="http://schemas.openxmlformats.org/officeDocument/2006/relationships/slide" Target="/ppt/slides/slide2.xml" Id="R0c7b60a25a614b1a" /><Relationship Type="http://schemas.openxmlformats.org/officeDocument/2006/relationships/slide" Target="/ppt/slides/slide3.xml" Id="R401d8070ccb34f20" /><Relationship Type="http://schemas.openxmlformats.org/officeDocument/2006/relationships/slide" Target="/ppt/slides/slide4.xml" Id="R114862959593492d" /><Relationship Type="http://schemas.openxmlformats.org/officeDocument/2006/relationships/slide" Target="/ppt/slides/slide5.xml" Id="R6c5fabdaed3e4451" /><Relationship Type="http://schemas.openxmlformats.org/officeDocument/2006/relationships/slide" Target="/ppt/slides/slide6.xml" Id="R0b3d76c8bb2c4df3" /><Relationship Type="http://schemas.openxmlformats.org/officeDocument/2006/relationships/slide" Target="/ppt/slides/slide7.xml" Id="Rbcdf06d5a84a42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2ccf457ee4b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46334bf54795" /><Relationship Type="http://schemas.openxmlformats.org/officeDocument/2006/relationships/theme" Target="/ppt/slideMasters/theme/theme1.xml" Id="R376725843189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a46334bf5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518d6874848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e9410594d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073244834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653a0261b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14f0d2d3e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71bce8a2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1e9e600b1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MANAGEMENT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−392 995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−297 657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2 337 369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LINAAE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Ruglandveien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kristin@l-t.no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988 755 680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MANAGEMENT AS</a:t>
            </a:r>
          </a:p>
        </p:txBody>
      </p:sp>
    </p:spTree>
  </p:cSld>
  <p:clrMapOvr>
    <a:masterClrMapping xmlns:a="http://schemas.openxmlformats.org/drawingml/2006/main"/>
  </p:clrMapOvr>
</p:sld>
</file>