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a3929ff065c41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09c91617d0404a"/>
  </p:sldMasterIdLst>
  <p:sldIdLst>
    <p:sldId xmlns:r="http://schemas.openxmlformats.org/officeDocument/2006/relationships" id="256" r:id="R4cf1056bcf624907"/>
    <p:sldId xmlns:r="http://schemas.openxmlformats.org/officeDocument/2006/relationships" id="257" r:id="R39d9aa46e5cb4e7e"/>
    <p:sldId xmlns:r="http://schemas.openxmlformats.org/officeDocument/2006/relationships" id="258" r:id="Raefa3486d0aa49b7"/>
    <p:sldId xmlns:r="http://schemas.openxmlformats.org/officeDocument/2006/relationships" id="259" r:id="R708cab48687d4e66"/>
    <p:sldId xmlns:r="http://schemas.openxmlformats.org/officeDocument/2006/relationships" id="260" r:id="R0286434d92f74f7b"/>
    <p:sldId xmlns:r="http://schemas.openxmlformats.org/officeDocument/2006/relationships" id="261" r:id="R6be5e7cbebfd49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09c91617d0404a" /><Relationship Type="http://schemas.openxmlformats.org/officeDocument/2006/relationships/slide" Target="/ppt/slides/slide1.xml" Id="R4cf1056bcf624907" /><Relationship Type="http://schemas.openxmlformats.org/officeDocument/2006/relationships/slide" Target="/ppt/slides/slide2.xml" Id="R39d9aa46e5cb4e7e" /><Relationship Type="http://schemas.openxmlformats.org/officeDocument/2006/relationships/slide" Target="/ppt/slides/slide3.xml" Id="Raefa3486d0aa49b7" /><Relationship Type="http://schemas.openxmlformats.org/officeDocument/2006/relationships/slide" Target="/ppt/slides/slide4.xml" Id="R708cab48687d4e66" /><Relationship Type="http://schemas.openxmlformats.org/officeDocument/2006/relationships/slide" Target="/ppt/slides/slide5.xml" Id="R0286434d92f74f7b" /><Relationship Type="http://schemas.openxmlformats.org/officeDocument/2006/relationships/slide" Target="/ppt/slides/slide6.xml" Id="R6be5e7cbebfd49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73d63295794c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a07d9cd40d4dfd" /><Relationship Type="http://schemas.openxmlformats.org/officeDocument/2006/relationships/theme" Target="/ppt/slideMasters/theme/theme1.xml" Id="Rc2477b82d0cb43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a07d9cd40d4d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83b5be35545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bc25b213f49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74ffe9c46340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6589db70c47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dd1356d8e43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5bcfb10b4d40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LEOPOLD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Gyldenløves gate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988 797 170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LEOPOLD INVEST AS</a:t>
            </a:r>
          </a:p>
        </p:txBody>
      </p:sp>
    </p:spTree>
  </p:cSld>
  <p:clrMapOvr>
    <a:masterClrMapping xmlns:a="http://schemas.openxmlformats.org/drawingml/2006/main"/>
  </p:clrMapOvr>
</p:sld>
</file>