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d8a12b5570246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0cba4805584e36"/>
  </p:sldMasterIdLst>
  <p:sldIdLst>
    <p:sldId xmlns:r="http://schemas.openxmlformats.org/officeDocument/2006/relationships" id="256" r:id="R6417404bfc854c22"/>
    <p:sldId xmlns:r="http://schemas.openxmlformats.org/officeDocument/2006/relationships" id="257" r:id="Ra42f188b10c64961"/>
    <p:sldId xmlns:r="http://schemas.openxmlformats.org/officeDocument/2006/relationships" id="258" r:id="R98e9e2a7f4d7410d"/>
    <p:sldId xmlns:r="http://schemas.openxmlformats.org/officeDocument/2006/relationships" id="259" r:id="R5b8d54c32b1b412c"/>
    <p:sldId xmlns:r="http://schemas.openxmlformats.org/officeDocument/2006/relationships" id="260" r:id="R655fac461bf5409b"/>
    <p:sldId xmlns:r="http://schemas.openxmlformats.org/officeDocument/2006/relationships" id="261" r:id="R06f01e4299534f9b"/>
    <p:sldId xmlns:r="http://schemas.openxmlformats.org/officeDocument/2006/relationships" id="262" r:id="R18f458d0f6c34c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0cba4805584e36" /><Relationship Type="http://schemas.openxmlformats.org/officeDocument/2006/relationships/slide" Target="/ppt/slides/slide1.xml" Id="R6417404bfc854c22" /><Relationship Type="http://schemas.openxmlformats.org/officeDocument/2006/relationships/slide" Target="/ppt/slides/slide2.xml" Id="Ra42f188b10c64961" /><Relationship Type="http://schemas.openxmlformats.org/officeDocument/2006/relationships/slide" Target="/ppt/slides/slide3.xml" Id="R98e9e2a7f4d7410d" /><Relationship Type="http://schemas.openxmlformats.org/officeDocument/2006/relationships/slide" Target="/ppt/slides/slide4.xml" Id="R5b8d54c32b1b412c" /><Relationship Type="http://schemas.openxmlformats.org/officeDocument/2006/relationships/slide" Target="/ppt/slides/slide5.xml" Id="R655fac461bf5409b" /><Relationship Type="http://schemas.openxmlformats.org/officeDocument/2006/relationships/slide" Target="/ppt/slides/slide6.xml" Id="R06f01e4299534f9b" /><Relationship Type="http://schemas.openxmlformats.org/officeDocument/2006/relationships/slide" Target="/ppt/slides/slide7.xml" Id="R18f458d0f6c34c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f7f0284b1c43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cb6d741f78446c" /><Relationship Type="http://schemas.openxmlformats.org/officeDocument/2006/relationships/theme" Target="/ppt/slideMasters/theme/theme1.xml" Id="R1cafb88189264c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cb6d741f7844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4a539a69534a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edead35e04d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9a92aec2554c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6ed8d111448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3e9a17113749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07060f4a3944a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d4057f817e4b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SOLØY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SOLØY INVEST AS ble etablert [år] og holder til i Eidsnes.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−55 239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616 861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9 539 597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11 059 018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ANDREAS STOREIDE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SOFI STOREIDE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Eidsbakken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6037 Eidsnes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storeide@live.no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988 807 621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SOLØY INVEST AS</a:t>
            </a:r>
          </a:p>
        </p:txBody>
      </p:sp>
    </p:spTree>
  </p:cSld>
  <p:clrMapOvr>
    <a:masterClrMapping xmlns:a="http://schemas.openxmlformats.org/drawingml/2006/main"/>
  </p:clrMapOvr>
</p:sld>
</file>