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58a6eee18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c7b7a7a314e9c"/>
  </p:sldMasterIdLst>
  <p:sldIdLst>
    <p:sldId xmlns:r="http://schemas.openxmlformats.org/officeDocument/2006/relationships" id="256" r:id="Rae8031e467474aee"/>
    <p:sldId xmlns:r="http://schemas.openxmlformats.org/officeDocument/2006/relationships" id="257" r:id="R2d55ac5bf06048a3"/>
    <p:sldId xmlns:r="http://schemas.openxmlformats.org/officeDocument/2006/relationships" id="258" r:id="R4dd02c9747544357"/>
    <p:sldId xmlns:r="http://schemas.openxmlformats.org/officeDocument/2006/relationships" id="259" r:id="R4cb98f1368804d1b"/>
    <p:sldId xmlns:r="http://schemas.openxmlformats.org/officeDocument/2006/relationships" id="260" r:id="R403de1bd0c704492"/>
    <p:sldId xmlns:r="http://schemas.openxmlformats.org/officeDocument/2006/relationships" id="261" r:id="R8c6bea3d64ee4521"/>
    <p:sldId xmlns:r="http://schemas.openxmlformats.org/officeDocument/2006/relationships" id="262" r:id="Re0f9c64ede4d4b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c7b7a7a314e9c" /><Relationship Type="http://schemas.openxmlformats.org/officeDocument/2006/relationships/slide" Target="/ppt/slides/slide1.xml" Id="Rae8031e467474aee" /><Relationship Type="http://schemas.openxmlformats.org/officeDocument/2006/relationships/slide" Target="/ppt/slides/slide2.xml" Id="R2d55ac5bf06048a3" /><Relationship Type="http://schemas.openxmlformats.org/officeDocument/2006/relationships/slide" Target="/ppt/slides/slide3.xml" Id="R4dd02c9747544357" /><Relationship Type="http://schemas.openxmlformats.org/officeDocument/2006/relationships/slide" Target="/ppt/slides/slide4.xml" Id="R4cb98f1368804d1b" /><Relationship Type="http://schemas.openxmlformats.org/officeDocument/2006/relationships/slide" Target="/ppt/slides/slide5.xml" Id="R403de1bd0c704492" /><Relationship Type="http://schemas.openxmlformats.org/officeDocument/2006/relationships/slide" Target="/ppt/slides/slide6.xml" Id="R8c6bea3d64ee4521" /><Relationship Type="http://schemas.openxmlformats.org/officeDocument/2006/relationships/slide" Target="/ppt/slides/slide7.xml" Id="Re0f9c64ede4d4b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992b3f9c1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8ba61130e458b" /><Relationship Type="http://schemas.openxmlformats.org/officeDocument/2006/relationships/theme" Target="/ppt/slideMasters/theme/theme1.xml" Id="R3bfeb250e8fb43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8ba61130e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bdfbc358d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63196987a4e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c45b3c051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7e0b3f41d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13cd03eaa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17dd9b474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ad6f93b94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ME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149 444 181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77 385 348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44 045 209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217 567 731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1 580 265 876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MARGARETH ANGELIL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MARGARETH ANGELIL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