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1383468f26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2033a702342c5"/>
  </p:sldMasterIdLst>
  <p:sldIdLst>
    <p:sldId xmlns:r="http://schemas.openxmlformats.org/officeDocument/2006/relationships" id="256" r:id="Ra800cda2d28e47d6"/>
    <p:sldId xmlns:r="http://schemas.openxmlformats.org/officeDocument/2006/relationships" id="257" r:id="Re2f4bb880de246c6"/>
    <p:sldId xmlns:r="http://schemas.openxmlformats.org/officeDocument/2006/relationships" id="258" r:id="Ra445b939f4164cd0"/>
    <p:sldId xmlns:r="http://schemas.openxmlformats.org/officeDocument/2006/relationships" id="259" r:id="R95bd3097b1d24070"/>
    <p:sldId xmlns:r="http://schemas.openxmlformats.org/officeDocument/2006/relationships" id="260" r:id="R0ef2cd6e23bb42d2"/>
    <p:sldId xmlns:r="http://schemas.openxmlformats.org/officeDocument/2006/relationships" id="261" r:id="R6f8e63cf726941bd"/>
    <p:sldId xmlns:r="http://schemas.openxmlformats.org/officeDocument/2006/relationships" id="262" r:id="R7b010e40db56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2033a702342c5" /><Relationship Type="http://schemas.openxmlformats.org/officeDocument/2006/relationships/slide" Target="/ppt/slides/slide1.xml" Id="Ra800cda2d28e47d6" /><Relationship Type="http://schemas.openxmlformats.org/officeDocument/2006/relationships/slide" Target="/ppt/slides/slide2.xml" Id="Re2f4bb880de246c6" /><Relationship Type="http://schemas.openxmlformats.org/officeDocument/2006/relationships/slide" Target="/ppt/slides/slide3.xml" Id="Ra445b939f4164cd0" /><Relationship Type="http://schemas.openxmlformats.org/officeDocument/2006/relationships/slide" Target="/ppt/slides/slide4.xml" Id="R95bd3097b1d24070" /><Relationship Type="http://schemas.openxmlformats.org/officeDocument/2006/relationships/slide" Target="/ppt/slides/slide5.xml" Id="R0ef2cd6e23bb42d2" /><Relationship Type="http://schemas.openxmlformats.org/officeDocument/2006/relationships/slide" Target="/ppt/slides/slide6.xml" Id="R6f8e63cf726941bd" /><Relationship Type="http://schemas.openxmlformats.org/officeDocument/2006/relationships/slide" Target="/ppt/slides/slide7.xml" Id="R7b010e40db56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51fa140c146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0e2f9d05147d7" /><Relationship Type="http://schemas.openxmlformats.org/officeDocument/2006/relationships/theme" Target="/ppt/slideMasters/theme/theme1.xml" Id="R353f687e15f5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0e2f9d051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9f8062df4f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220be356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269dce4fc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5c73ac79e46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27d7bcd81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c7cae255f4d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133f4a2fd4b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GARDO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1 227 449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12 644 726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12 646 520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MAGNE HÅGENSEN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Vaterlands gate 38F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14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988 906 255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GARDO INVEST AS</a:t>
            </a:r>
          </a:p>
        </p:txBody>
      </p:sp>
    </p:spTree>
  </p:cSld>
  <p:clrMapOvr>
    <a:masterClrMapping xmlns:a="http://schemas.openxmlformats.org/drawingml/2006/main"/>
  </p:clrMapOvr>
</p:sld>
</file>