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6d43a216cd740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416040506404bb6"/>
  </p:sldMasterIdLst>
  <p:sldIdLst>
    <p:sldId xmlns:r="http://schemas.openxmlformats.org/officeDocument/2006/relationships" id="256" r:id="Ra4b09296849e4400"/>
    <p:sldId xmlns:r="http://schemas.openxmlformats.org/officeDocument/2006/relationships" id="257" r:id="R96692b3b6ded44ce"/>
    <p:sldId xmlns:r="http://schemas.openxmlformats.org/officeDocument/2006/relationships" id="258" r:id="Rc44c6a7c896943a4"/>
    <p:sldId xmlns:r="http://schemas.openxmlformats.org/officeDocument/2006/relationships" id="259" r:id="Re6d59f39b91e4d69"/>
    <p:sldId xmlns:r="http://schemas.openxmlformats.org/officeDocument/2006/relationships" id="260" r:id="R43de722b8e6843de"/>
    <p:sldId xmlns:r="http://schemas.openxmlformats.org/officeDocument/2006/relationships" id="261" r:id="R1635fadfa8b24740"/>
    <p:sldId xmlns:r="http://schemas.openxmlformats.org/officeDocument/2006/relationships" id="262" r:id="R4ffd2f0048044b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16040506404bb6" /><Relationship Type="http://schemas.openxmlformats.org/officeDocument/2006/relationships/slide" Target="/ppt/slides/slide1.xml" Id="Ra4b09296849e4400" /><Relationship Type="http://schemas.openxmlformats.org/officeDocument/2006/relationships/slide" Target="/ppt/slides/slide2.xml" Id="R96692b3b6ded44ce" /><Relationship Type="http://schemas.openxmlformats.org/officeDocument/2006/relationships/slide" Target="/ppt/slides/slide3.xml" Id="Rc44c6a7c896943a4" /><Relationship Type="http://schemas.openxmlformats.org/officeDocument/2006/relationships/slide" Target="/ppt/slides/slide4.xml" Id="Re6d59f39b91e4d69" /><Relationship Type="http://schemas.openxmlformats.org/officeDocument/2006/relationships/slide" Target="/ppt/slides/slide5.xml" Id="R43de722b8e6843de" /><Relationship Type="http://schemas.openxmlformats.org/officeDocument/2006/relationships/slide" Target="/ppt/slides/slide6.xml" Id="R1635fadfa8b24740" /><Relationship Type="http://schemas.openxmlformats.org/officeDocument/2006/relationships/slide" Target="/ppt/slides/slide7.xml" Id="R4ffd2f0048044b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49a93f5ce740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443c7051274ddd" /><Relationship Type="http://schemas.openxmlformats.org/officeDocument/2006/relationships/theme" Target="/ppt/slideMasters/theme/theme1.xml" Id="R514e58498ce54cb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443c7051274d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4a3c39d00843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f5ea810af54ea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fc6a04237472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498d9a1f7401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3464286f7b4fb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74a71c343d4d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039b54253d418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LJH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LJH HOLDING AS ble etablert [år] og holder til i Røros.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110 754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85 979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155 540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14 506 057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14 528 338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UGLEM HOVDAHL  –  32,6 %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UGLEM HOVDAHL  –  32,6 %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UGLEM HOVDAHL  –  32,6 %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LEIF JØRGEN HOVDAHL  –  2,2 %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Leif Jørgen Hovdahl, Rørosgårdveien 280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7375 Røros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988 979 821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LJH HOLDING AS</a:t>
            </a:r>
          </a:p>
        </p:txBody>
      </p:sp>
    </p:spTree>
  </p:cSld>
  <p:clrMapOvr>
    <a:masterClrMapping xmlns:a="http://schemas.openxmlformats.org/drawingml/2006/main"/>
  </p:clrMapOvr>
</p:sld>
</file>