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113a9698544e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f552d64043485b"/>
  </p:sldMasterIdLst>
  <p:sldIdLst>
    <p:sldId xmlns:r="http://schemas.openxmlformats.org/officeDocument/2006/relationships" id="256" r:id="R529c3b89df5941d8"/>
    <p:sldId xmlns:r="http://schemas.openxmlformats.org/officeDocument/2006/relationships" id="257" r:id="Rd7c4265b09754f75"/>
    <p:sldId xmlns:r="http://schemas.openxmlformats.org/officeDocument/2006/relationships" id="258" r:id="R2401e2257d4e4a11"/>
    <p:sldId xmlns:r="http://schemas.openxmlformats.org/officeDocument/2006/relationships" id="259" r:id="R77707fd984154afc"/>
    <p:sldId xmlns:r="http://schemas.openxmlformats.org/officeDocument/2006/relationships" id="260" r:id="R047bfd02d3cd4358"/>
    <p:sldId xmlns:r="http://schemas.openxmlformats.org/officeDocument/2006/relationships" id="261" r:id="Rf0a9de10ed474391"/>
    <p:sldId xmlns:r="http://schemas.openxmlformats.org/officeDocument/2006/relationships" id="262" r:id="Rb257829faab949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f552d64043485b" /><Relationship Type="http://schemas.openxmlformats.org/officeDocument/2006/relationships/slide" Target="/ppt/slides/slide1.xml" Id="R529c3b89df5941d8" /><Relationship Type="http://schemas.openxmlformats.org/officeDocument/2006/relationships/slide" Target="/ppt/slides/slide2.xml" Id="Rd7c4265b09754f75" /><Relationship Type="http://schemas.openxmlformats.org/officeDocument/2006/relationships/slide" Target="/ppt/slides/slide3.xml" Id="R2401e2257d4e4a11" /><Relationship Type="http://schemas.openxmlformats.org/officeDocument/2006/relationships/slide" Target="/ppt/slides/slide4.xml" Id="R77707fd984154afc" /><Relationship Type="http://schemas.openxmlformats.org/officeDocument/2006/relationships/slide" Target="/ppt/slides/slide5.xml" Id="R047bfd02d3cd4358" /><Relationship Type="http://schemas.openxmlformats.org/officeDocument/2006/relationships/slide" Target="/ppt/slides/slide6.xml" Id="Rf0a9de10ed474391" /><Relationship Type="http://schemas.openxmlformats.org/officeDocument/2006/relationships/slide" Target="/ppt/slides/slide7.xml" Id="Rb257829faab949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ab21dfbe2f43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a2a3b2c5ad4279" /><Relationship Type="http://schemas.openxmlformats.org/officeDocument/2006/relationships/theme" Target="/ppt/slideMasters/theme/theme1.xml" Id="Rf82d4eeda5934a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ea2a3b2c5ad42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d2267f5b14b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cfd8d5f9246d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69dbf5bdd40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076c1fd6a48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13609757e4a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f33d7f0a7e45a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8e058189749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KERSBERGEN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KERSBERGEN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KERSBERGEN FINANS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KERSBERGEN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KERSBERGEN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KERSBERGEN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−129 958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404 506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38 928 720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57 520 690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KERSBERGEN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CHRISTIAN KERSBERGEN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KERSBERGEN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Banegate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989 010 387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KERSBERGEN FINANS AS</a:t>
            </a:r>
          </a:p>
        </p:txBody>
      </p:sp>
    </p:spTree>
  </p:cSld>
  <p:clrMapOvr>
    <a:masterClrMapping xmlns:a="http://schemas.openxmlformats.org/drawingml/2006/main"/>
  </p:clrMapOvr>
</p:sld>
</file>