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a21bb21fb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a850a99d64279"/>
  </p:sldMasterIdLst>
  <p:sldIdLst>
    <p:sldId xmlns:r="http://schemas.openxmlformats.org/officeDocument/2006/relationships" id="256" r:id="R20978839494c4ecc"/>
    <p:sldId xmlns:r="http://schemas.openxmlformats.org/officeDocument/2006/relationships" id="257" r:id="R2f1780d36f6e4735"/>
    <p:sldId xmlns:r="http://schemas.openxmlformats.org/officeDocument/2006/relationships" id="258" r:id="R5f4aa2593a4d4542"/>
    <p:sldId xmlns:r="http://schemas.openxmlformats.org/officeDocument/2006/relationships" id="259" r:id="Re975ec9c8b074b4c"/>
    <p:sldId xmlns:r="http://schemas.openxmlformats.org/officeDocument/2006/relationships" id="260" r:id="R0f263a2836b8401c"/>
    <p:sldId xmlns:r="http://schemas.openxmlformats.org/officeDocument/2006/relationships" id="261" r:id="Rf525713849ff4e60"/>
    <p:sldId xmlns:r="http://schemas.openxmlformats.org/officeDocument/2006/relationships" id="262" r:id="Rfc081ba5281e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a850a99d64279" /><Relationship Type="http://schemas.openxmlformats.org/officeDocument/2006/relationships/slide" Target="/ppt/slides/slide1.xml" Id="R20978839494c4ecc" /><Relationship Type="http://schemas.openxmlformats.org/officeDocument/2006/relationships/slide" Target="/ppt/slides/slide2.xml" Id="R2f1780d36f6e4735" /><Relationship Type="http://schemas.openxmlformats.org/officeDocument/2006/relationships/slide" Target="/ppt/slides/slide3.xml" Id="R5f4aa2593a4d4542" /><Relationship Type="http://schemas.openxmlformats.org/officeDocument/2006/relationships/slide" Target="/ppt/slides/slide4.xml" Id="Re975ec9c8b074b4c" /><Relationship Type="http://schemas.openxmlformats.org/officeDocument/2006/relationships/slide" Target="/ppt/slides/slide5.xml" Id="R0f263a2836b8401c" /><Relationship Type="http://schemas.openxmlformats.org/officeDocument/2006/relationships/slide" Target="/ppt/slides/slide6.xml" Id="Rf525713849ff4e60" /><Relationship Type="http://schemas.openxmlformats.org/officeDocument/2006/relationships/slide" Target="/ppt/slides/slide7.xml" Id="Rfc081ba5281e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9e2a69441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e78ba18ac46e2" /><Relationship Type="http://schemas.openxmlformats.org/officeDocument/2006/relationships/theme" Target="/ppt/slideMasters/theme/theme1.xml" Id="Rae2680a7ea9f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e78ba18ac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4ac4ce3b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d065008b4d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40f0ef140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399c0908c47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5d4288961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5ed8629d46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f18e7878340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21 454 160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CASPERSEN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Vollgate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989 022 261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SJØELISE AS</a:t>
            </a:r>
          </a:p>
        </p:txBody>
      </p:sp>
    </p:spTree>
  </p:cSld>
  <p:clrMapOvr>
    <a:masterClrMapping xmlns:a="http://schemas.openxmlformats.org/drawingml/2006/main"/>
  </p:clrMapOvr>
</p:sld>
</file>