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dc5703250148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44ee4f4e934ffe"/>
  </p:sldMasterIdLst>
  <p:sldIdLst>
    <p:sldId xmlns:r="http://schemas.openxmlformats.org/officeDocument/2006/relationships" id="256" r:id="R1359186090174225"/>
    <p:sldId xmlns:r="http://schemas.openxmlformats.org/officeDocument/2006/relationships" id="257" r:id="R310491e348e64193"/>
    <p:sldId xmlns:r="http://schemas.openxmlformats.org/officeDocument/2006/relationships" id="258" r:id="Rb67c7dc5a6f84618"/>
    <p:sldId xmlns:r="http://schemas.openxmlformats.org/officeDocument/2006/relationships" id="259" r:id="Re70bfe0e07f040cc"/>
    <p:sldId xmlns:r="http://schemas.openxmlformats.org/officeDocument/2006/relationships" id="260" r:id="Ra0c4612fedb9408a"/>
    <p:sldId xmlns:r="http://schemas.openxmlformats.org/officeDocument/2006/relationships" id="261" r:id="R6e0c634d95424387"/>
    <p:sldId xmlns:r="http://schemas.openxmlformats.org/officeDocument/2006/relationships" id="262" r:id="Rde8a846ab5c04e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4ee4f4e934ffe" /><Relationship Type="http://schemas.openxmlformats.org/officeDocument/2006/relationships/slide" Target="/ppt/slides/slide1.xml" Id="R1359186090174225" /><Relationship Type="http://schemas.openxmlformats.org/officeDocument/2006/relationships/slide" Target="/ppt/slides/slide2.xml" Id="R310491e348e64193" /><Relationship Type="http://schemas.openxmlformats.org/officeDocument/2006/relationships/slide" Target="/ppt/slides/slide3.xml" Id="Rb67c7dc5a6f84618" /><Relationship Type="http://schemas.openxmlformats.org/officeDocument/2006/relationships/slide" Target="/ppt/slides/slide4.xml" Id="Re70bfe0e07f040cc" /><Relationship Type="http://schemas.openxmlformats.org/officeDocument/2006/relationships/slide" Target="/ppt/slides/slide5.xml" Id="Ra0c4612fedb9408a" /><Relationship Type="http://schemas.openxmlformats.org/officeDocument/2006/relationships/slide" Target="/ppt/slides/slide6.xml" Id="R6e0c634d95424387" /><Relationship Type="http://schemas.openxmlformats.org/officeDocument/2006/relationships/slide" Target="/ppt/slides/slide7.xml" Id="Rde8a846ab5c04e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b93718d05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237d65af343ba" /><Relationship Type="http://schemas.openxmlformats.org/officeDocument/2006/relationships/theme" Target="/ppt/slideMasters/theme/theme1.xml" Id="Rd0432ec57db44d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c237d65af3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46ccd1cdd4a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5189102f1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1302fa8ce48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c9ef62bda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7c390a1e64c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60ce83b5146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e102aea1f43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ATM INVEST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727 945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279 647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999 647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THORSTENSEN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THORSTENSEN RIISER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THORSTENSEN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Instituttveien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44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989 028 502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ATM INVEST AS</a:t>
            </a:r>
          </a:p>
        </p:txBody>
      </p:sp>
    </p:spTree>
  </p:cSld>
  <p:clrMapOvr>
    <a:masterClrMapping xmlns:a="http://schemas.openxmlformats.org/drawingml/2006/main"/>
  </p:clrMapOvr>
</p:sld>
</file>