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fe74d1643045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cf4c5821c3457d"/>
  </p:sldMasterIdLst>
  <p:sldIdLst>
    <p:sldId xmlns:r="http://schemas.openxmlformats.org/officeDocument/2006/relationships" id="256" r:id="R44b9b60497ac4701"/>
    <p:sldId xmlns:r="http://schemas.openxmlformats.org/officeDocument/2006/relationships" id="257" r:id="Rd22e471532d144cf"/>
    <p:sldId xmlns:r="http://schemas.openxmlformats.org/officeDocument/2006/relationships" id="258" r:id="R13e3630511a84c39"/>
    <p:sldId xmlns:r="http://schemas.openxmlformats.org/officeDocument/2006/relationships" id="259" r:id="R3a7b5b6e07ca4180"/>
    <p:sldId xmlns:r="http://schemas.openxmlformats.org/officeDocument/2006/relationships" id="260" r:id="Re3e3e8b0ed97425a"/>
    <p:sldId xmlns:r="http://schemas.openxmlformats.org/officeDocument/2006/relationships" id="261" r:id="R403bdc9855754ab6"/>
    <p:sldId xmlns:r="http://schemas.openxmlformats.org/officeDocument/2006/relationships" id="262" r:id="Ra53d7ce48d2e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cf4c5821c3457d" /><Relationship Type="http://schemas.openxmlformats.org/officeDocument/2006/relationships/slide" Target="/ppt/slides/slide1.xml" Id="R44b9b60497ac4701" /><Relationship Type="http://schemas.openxmlformats.org/officeDocument/2006/relationships/slide" Target="/ppt/slides/slide2.xml" Id="Rd22e471532d144cf" /><Relationship Type="http://schemas.openxmlformats.org/officeDocument/2006/relationships/slide" Target="/ppt/slides/slide3.xml" Id="R13e3630511a84c39" /><Relationship Type="http://schemas.openxmlformats.org/officeDocument/2006/relationships/slide" Target="/ppt/slides/slide4.xml" Id="R3a7b5b6e07ca4180" /><Relationship Type="http://schemas.openxmlformats.org/officeDocument/2006/relationships/slide" Target="/ppt/slides/slide5.xml" Id="Re3e3e8b0ed97425a" /><Relationship Type="http://schemas.openxmlformats.org/officeDocument/2006/relationships/slide" Target="/ppt/slides/slide6.xml" Id="R403bdc9855754ab6" /><Relationship Type="http://schemas.openxmlformats.org/officeDocument/2006/relationships/slide" Target="/ppt/slides/slide7.xml" Id="Ra53d7ce48d2e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386a185a54c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82dc372e04341" /><Relationship Type="http://schemas.openxmlformats.org/officeDocument/2006/relationships/theme" Target="/ppt/slideMasters/theme/theme1.xml" Id="R229ac123f49243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b82dc372e043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60706bcb5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16276fb0249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d93e44f294f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28b1a3cbc49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0f43c0a3c49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364e1d51345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168d98e854c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SPECTATIO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SPECTATIO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−323 060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20 337 947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186 183 281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192 084 392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989 059 270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