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8e5e9bb2f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d558658d44f4b"/>
  </p:sldMasterIdLst>
  <p:sldIdLst>
    <p:sldId xmlns:r="http://schemas.openxmlformats.org/officeDocument/2006/relationships" id="256" r:id="R098a1070511547d6"/>
    <p:sldId xmlns:r="http://schemas.openxmlformats.org/officeDocument/2006/relationships" id="257" r:id="Re06e615d446b4812"/>
    <p:sldId xmlns:r="http://schemas.openxmlformats.org/officeDocument/2006/relationships" id="258" r:id="R1c3e41194ab04c4b"/>
    <p:sldId xmlns:r="http://schemas.openxmlformats.org/officeDocument/2006/relationships" id="259" r:id="R13f146ed880b4615"/>
    <p:sldId xmlns:r="http://schemas.openxmlformats.org/officeDocument/2006/relationships" id="260" r:id="R5e8833cb7a534cf8"/>
    <p:sldId xmlns:r="http://schemas.openxmlformats.org/officeDocument/2006/relationships" id="261" r:id="R319a5cbcae6741cd"/>
    <p:sldId xmlns:r="http://schemas.openxmlformats.org/officeDocument/2006/relationships" id="262" r:id="Rb3b92010dba2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d558658d44f4b" /><Relationship Type="http://schemas.openxmlformats.org/officeDocument/2006/relationships/slide" Target="/ppt/slides/slide1.xml" Id="R098a1070511547d6" /><Relationship Type="http://schemas.openxmlformats.org/officeDocument/2006/relationships/slide" Target="/ppt/slides/slide2.xml" Id="Re06e615d446b4812" /><Relationship Type="http://schemas.openxmlformats.org/officeDocument/2006/relationships/slide" Target="/ppt/slides/slide3.xml" Id="R1c3e41194ab04c4b" /><Relationship Type="http://schemas.openxmlformats.org/officeDocument/2006/relationships/slide" Target="/ppt/slides/slide4.xml" Id="R13f146ed880b4615" /><Relationship Type="http://schemas.openxmlformats.org/officeDocument/2006/relationships/slide" Target="/ppt/slides/slide5.xml" Id="R5e8833cb7a534cf8" /><Relationship Type="http://schemas.openxmlformats.org/officeDocument/2006/relationships/slide" Target="/ppt/slides/slide6.xml" Id="R319a5cbcae6741cd" /><Relationship Type="http://schemas.openxmlformats.org/officeDocument/2006/relationships/slide" Target="/ppt/slides/slide7.xml" Id="Rb3b92010dba2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ddb40bd45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339feeee04f42" /><Relationship Type="http://schemas.openxmlformats.org/officeDocument/2006/relationships/theme" Target="/ppt/slideMasters/theme/theme1.xml" Id="Rda6f722fbfd341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339feeee0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013382286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f8146bc8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9375c1ae4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f9443d07140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62b480c549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720ae86f4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1c8dfa1f0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290 214 186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287 319 445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283 985 411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718 966 785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813 301 051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MAGNUS REED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OLDEIDE REED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 Reed, Bygdøynesveien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989 062 115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