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96f9f2f3cc7402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8150db302ed4eda"/>
  </p:sldMasterIdLst>
  <p:sldIdLst>
    <p:sldId xmlns:r="http://schemas.openxmlformats.org/officeDocument/2006/relationships" id="256" r:id="Re22add5d5fe74960"/>
    <p:sldId xmlns:r="http://schemas.openxmlformats.org/officeDocument/2006/relationships" id="257" r:id="R9b872a05c3c24a51"/>
    <p:sldId xmlns:r="http://schemas.openxmlformats.org/officeDocument/2006/relationships" id="258" r:id="R683d7a42e61a48ed"/>
    <p:sldId xmlns:r="http://schemas.openxmlformats.org/officeDocument/2006/relationships" id="259" r:id="R8978bca39be44e09"/>
    <p:sldId xmlns:r="http://schemas.openxmlformats.org/officeDocument/2006/relationships" id="260" r:id="Rcb6eae5bbf994010"/>
    <p:sldId xmlns:r="http://schemas.openxmlformats.org/officeDocument/2006/relationships" id="261" r:id="Rdbbf09aa846640e7"/>
    <p:sldId xmlns:r="http://schemas.openxmlformats.org/officeDocument/2006/relationships" id="262" r:id="R1cee68f5abaa422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150db302ed4eda" /><Relationship Type="http://schemas.openxmlformats.org/officeDocument/2006/relationships/slide" Target="/ppt/slides/slide1.xml" Id="Re22add5d5fe74960" /><Relationship Type="http://schemas.openxmlformats.org/officeDocument/2006/relationships/slide" Target="/ppt/slides/slide2.xml" Id="R9b872a05c3c24a51" /><Relationship Type="http://schemas.openxmlformats.org/officeDocument/2006/relationships/slide" Target="/ppt/slides/slide3.xml" Id="R683d7a42e61a48ed" /><Relationship Type="http://schemas.openxmlformats.org/officeDocument/2006/relationships/slide" Target="/ppt/slides/slide4.xml" Id="R8978bca39be44e09" /><Relationship Type="http://schemas.openxmlformats.org/officeDocument/2006/relationships/slide" Target="/ppt/slides/slide5.xml" Id="Rcb6eae5bbf994010" /><Relationship Type="http://schemas.openxmlformats.org/officeDocument/2006/relationships/slide" Target="/ppt/slides/slide6.xml" Id="Rdbbf09aa846640e7" /><Relationship Type="http://schemas.openxmlformats.org/officeDocument/2006/relationships/slide" Target="/ppt/slides/slide7.xml" Id="R1cee68f5abaa422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24566c16494b2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7ee5d7f9714fce" /><Relationship Type="http://schemas.openxmlformats.org/officeDocument/2006/relationships/theme" Target="/ppt/slideMasters/theme/theme1.xml" Id="R63557e340cb34a1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57ee5d7f9714fc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2c8a3ebac546a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b8a475fc1846f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22f57a20354b0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5d6e0fcfc440c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cbe4f6216042e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43680153ef4cb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b280c8d58644b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HELLAND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HELLAND HOLDING AS ble etablert [år] og holder til i Straumen.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−135 630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11 034 255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63 002 913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72 687 324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CANNAT HELLAND  –  100,0 %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JOHAN HELLAND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8226 Straumen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75 69 71 55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989 071 815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HELLAND HOLDING AS</a:t>
            </a:r>
          </a:p>
        </p:txBody>
      </p:sp>
    </p:spTree>
  </p:cSld>
  <p:clrMapOvr>
    <a:masterClrMapping xmlns:a="http://schemas.openxmlformats.org/drawingml/2006/main"/>
  </p:clrMapOvr>
</p:sld>
</file>