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5085364d6242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a3758d28084700"/>
  </p:sldMasterIdLst>
  <p:sldIdLst>
    <p:sldId xmlns:r="http://schemas.openxmlformats.org/officeDocument/2006/relationships" id="256" r:id="R33ef7fa6e65f4013"/>
    <p:sldId xmlns:r="http://schemas.openxmlformats.org/officeDocument/2006/relationships" id="257" r:id="Rd0a8b972e016486a"/>
    <p:sldId xmlns:r="http://schemas.openxmlformats.org/officeDocument/2006/relationships" id="258" r:id="R69493eb869b246f2"/>
    <p:sldId xmlns:r="http://schemas.openxmlformats.org/officeDocument/2006/relationships" id="259" r:id="Rc42f67d9936e47bb"/>
    <p:sldId xmlns:r="http://schemas.openxmlformats.org/officeDocument/2006/relationships" id="260" r:id="R4adbe8dc27174ab4"/>
    <p:sldId xmlns:r="http://schemas.openxmlformats.org/officeDocument/2006/relationships" id="261" r:id="Re21ac26ddb4d486c"/>
    <p:sldId xmlns:r="http://schemas.openxmlformats.org/officeDocument/2006/relationships" id="262" r:id="R01c1a3796d8a42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a3758d28084700" /><Relationship Type="http://schemas.openxmlformats.org/officeDocument/2006/relationships/slide" Target="/ppt/slides/slide1.xml" Id="R33ef7fa6e65f4013" /><Relationship Type="http://schemas.openxmlformats.org/officeDocument/2006/relationships/slide" Target="/ppt/slides/slide2.xml" Id="Rd0a8b972e016486a" /><Relationship Type="http://schemas.openxmlformats.org/officeDocument/2006/relationships/slide" Target="/ppt/slides/slide3.xml" Id="R69493eb869b246f2" /><Relationship Type="http://schemas.openxmlformats.org/officeDocument/2006/relationships/slide" Target="/ppt/slides/slide4.xml" Id="Rc42f67d9936e47bb" /><Relationship Type="http://schemas.openxmlformats.org/officeDocument/2006/relationships/slide" Target="/ppt/slides/slide5.xml" Id="R4adbe8dc27174ab4" /><Relationship Type="http://schemas.openxmlformats.org/officeDocument/2006/relationships/slide" Target="/ppt/slides/slide6.xml" Id="Re21ac26ddb4d486c" /><Relationship Type="http://schemas.openxmlformats.org/officeDocument/2006/relationships/slide" Target="/ppt/slides/slide7.xml" Id="R01c1a3796d8a42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001de934874a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b4c1737584e04" /><Relationship Type="http://schemas.openxmlformats.org/officeDocument/2006/relationships/theme" Target="/ppt/slideMasters/theme/theme1.xml" Id="Rdfdfc5e7c7fd4f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6b4c1737584e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75b64c57c84d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bcf41b01447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fd4746d5a4f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8c4ea7b1648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9b6fde57945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2022db0164d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a0498acde4a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 J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 J INVEST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111 448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−634 692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15 420 615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20 697 238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ERNST IVAR JENSEN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BIRGITTE JENSEN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KARIANNE JENSEN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18A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8402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989 089 943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J INVEST AS</a:t>
            </a:r>
          </a:p>
        </p:txBody>
      </p:sp>
    </p:spTree>
  </p:cSld>
  <p:clrMapOvr>
    <a:masterClrMapping xmlns:a="http://schemas.openxmlformats.org/drawingml/2006/main"/>
  </p:clrMapOvr>
</p:sld>
</file>